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73" r:id="rId4"/>
    <p:sldId id="275" r:id="rId5"/>
    <p:sldId id="276" r:id="rId6"/>
    <p:sldId id="262" r:id="rId7"/>
    <p:sldId id="258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Graphic Section" id="{49D7524B-5F78-4477-ABF8-192437B4020E}">
          <p14:sldIdLst>
            <p14:sldId id="256"/>
            <p14:sldId id="282"/>
            <p14:sldId id="273"/>
            <p14:sldId id="275"/>
            <p14:sldId id="276"/>
          </p14:sldIdLst>
        </p14:section>
        <p14:section name="Introduction 1" id="{CECE6911-9613-48FE-A0A4-C133CD7DE5DD}">
          <p14:sldIdLst>
            <p14:sldId id="262"/>
            <p14:sldId id="258"/>
            <p14:sldId id="259"/>
            <p14:sldId id="260"/>
            <p14:sldId id="261"/>
          </p14:sldIdLst>
        </p14:section>
        <p14:section name="Introduction 2" id="{E358CC53-74BD-4B43-8680-9723C3FAB8F6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Taylor Swift Parallax" id="{DBC6DC4D-8C19-4C7A-A2D5-D5D51B8D8646}">
          <p14:sldIdLst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DC"/>
    <a:srgbClr val="212D34"/>
    <a:srgbClr val="278566"/>
    <a:srgbClr val="80001E"/>
    <a:srgbClr val="29343C"/>
    <a:srgbClr val="5D6975"/>
    <a:srgbClr val="6E7D88"/>
    <a:srgbClr val="80011E"/>
    <a:srgbClr val="F89075"/>
    <a:srgbClr val="EB6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AAEE-B709-4CEC-A139-D8BEF4D63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1E8BB-BEB6-44EA-BCF5-607860F48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9F72-69C9-43B3-8304-D2D181DB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E1BBA-4445-4DB1-BE84-770A40ED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6DE69-F971-43F9-A710-4936D924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3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5EDE-58DB-4F98-A12A-077351DF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FFB46-5F3B-4CF6-9B04-1472FB463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377C9-2498-4145-B4DA-E45C05C88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3362-CA78-4048-8C7E-D79699EF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7506-E72B-4D11-8395-68D00B15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97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BE071-8036-4E38-A4C6-97188A37C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567D3-5A5F-436D-876A-F17D2AB6B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E40AE-85BB-4738-985D-39D21B32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AAA30-B2F3-4341-8E96-3FEDC48D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D6DF0-16EA-4BF8-917F-A8F0AD1B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4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1C10-B0E7-4B2A-9BFD-0EA5ACD2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117C-3067-4AE0-9DBF-65B100AF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6267B-A610-4261-B8C2-2E491EB8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0B7C1-20E3-46C3-8216-E3B056A6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6A51-7440-4613-9F7A-5657D8E3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65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92E9-7985-4602-8838-50108AFA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E044-C9A9-48E4-B92C-3B79725DA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DE64E-C626-4FFF-A4FC-435B613A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5D431-0AC1-42CF-964D-CF60D7DD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450CD-B471-4BFA-938F-314BFF21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76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8F91-BBEC-40F6-ABEF-F0BE0423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618B0-27A3-469C-B028-E51BB30B2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5EFB9-97AE-4EEE-9337-6EB4EF184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F38BC-8721-48A5-B8F7-71E2BB4C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F422F-EFD2-4FDE-BEB7-384D3E2C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4B8AB-657C-4250-B5A4-9ECE5C93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26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9328-003C-4518-878F-3D9C746B4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734F8-46B5-43D6-9C0C-0BED15662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01FBC-A4D6-44D0-A445-57EA806DE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0373C9-60A1-494D-9830-E2B75DD41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31BDC-D4D5-4615-B811-0D51EB4F1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1241B-2E97-4882-AAEE-E28C1AEF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DB60C-FACF-44D8-BD6A-CA33F166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68E98-B9AA-4117-9A68-5749C612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46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C14F-56BE-4343-ACF7-EC7F885C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87EC8-F0E7-4AE1-9C70-C2EC73BC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692E4-B02C-459E-95DB-41182B521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0B801-6347-4758-96CF-69F5C36E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66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3D062-E7BE-4C94-910C-98E7E9EC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9C56A-DB11-46B6-A2B1-F6B143BD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4185-C06F-43CF-846F-186A828D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07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4198-EB58-4EB4-AF6F-E8C504BE1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8EBEA-DE3D-4671-94BD-F6DAE1CE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539F0-5DFB-4107-A55F-DB040B3C5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FD7D9-79D2-4A84-9D5C-D7F16A94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CB1EE-2E2F-4D92-BF34-51C977E6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4F27B-A30F-430D-A740-30F43B1A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7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A044-19C1-4645-9D1D-5A558328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32E49-223C-41F4-9475-D1BF77540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2AB55-EA6B-4FCD-8D67-0D0F13522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18607-B5F7-4EDC-8C40-739BC65A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638E0-79EA-40FC-992E-F5B92084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53975-3E22-4A7F-9307-5A06244B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86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54EC0-99C0-40CF-8EA7-4CB4E7E7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659D9-C973-4923-8307-D51E5F618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D790F-BF05-4DBC-8AE6-8473F6107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8C74-F521-441E-B473-2EA67F2B3E8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16726-EE3C-4C48-9ECB-8E0133418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47B8-F522-46CC-ABFD-8EEFAA2A2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1D5C1-0A89-4B2A-B325-3BBB9AE446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77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0.jpeg"/><Relationship Id="rId7" Type="http://schemas.openxmlformats.org/officeDocument/2006/relationships/image" Target="../media/image34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microsoft.com/office/2007/relationships/hdphoto" Target="../media/hdphoto1.wdp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1.jpeg"/><Relationship Id="rId9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7.jpeg"/><Relationship Id="rId7" Type="http://schemas.openxmlformats.org/officeDocument/2006/relationships/image" Target="../media/image34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microsoft.com/office/2007/relationships/hdphoto" Target="../media/hdphoto1.wdp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8.jpeg"/><Relationship Id="rId9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7.jpeg"/><Relationship Id="rId7" Type="http://schemas.openxmlformats.org/officeDocument/2006/relationships/image" Target="../media/image34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microsoft.com/office/2007/relationships/hdphoto" Target="../media/hdphoto1.wdp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8.jpeg"/><Relationship Id="rId9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7.jpeg"/><Relationship Id="rId7" Type="http://schemas.openxmlformats.org/officeDocument/2006/relationships/image" Target="../media/image34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microsoft.com/office/2007/relationships/hdphoto" Target="../media/hdphoto1.wdp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8.jpeg"/><Relationship Id="rId9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7.jpeg"/><Relationship Id="rId7" Type="http://schemas.openxmlformats.org/officeDocument/2006/relationships/image" Target="../media/image34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microsoft.com/office/2007/relationships/hdphoto" Target="../media/hdphoto1.wdp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8.jpeg"/><Relationship Id="rId9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7.jpeg"/><Relationship Id="rId7" Type="http://schemas.openxmlformats.org/officeDocument/2006/relationships/image" Target="../media/image34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microsoft.com/office/2007/relationships/hdphoto" Target="../media/hdphoto1.wdp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8.jpeg"/><Relationship Id="rId9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7.jpeg"/><Relationship Id="rId7" Type="http://schemas.openxmlformats.org/officeDocument/2006/relationships/image" Target="../media/image34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microsoft.com/office/2007/relationships/hdphoto" Target="../media/hdphoto1.wdp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8.jpe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7.jpeg"/><Relationship Id="rId7" Type="http://schemas.openxmlformats.org/officeDocument/2006/relationships/image" Target="../media/image34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microsoft.com/office/2007/relationships/hdphoto" Target="../media/hdphoto1.wdp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8.jpeg"/><Relationship Id="rId9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034280A2-D3D2-41F2-AA0F-E14C1F7AC179}"/>
              </a:ext>
            </a:extLst>
          </p:cNvPr>
          <p:cNvGrpSpPr/>
          <p:nvPr/>
        </p:nvGrpSpPr>
        <p:grpSpPr>
          <a:xfrm rot="18900000">
            <a:off x="4321200" y="1654200"/>
            <a:ext cx="3549600" cy="3549600"/>
            <a:chOff x="4321200" y="1654200"/>
            <a:chExt cx="3549600" cy="3549600"/>
          </a:xfrm>
        </p:grpSpPr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3450EE21-D9B8-49CB-AAD4-7C237982DC78}"/>
                </a:ext>
              </a:extLst>
            </p:cNvPr>
            <p:cNvSpPr/>
            <p:nvPr/>
          </p:nvSpPr>
          <p:spPr>
            <a:xfrm>
              <a:off x="4321200" y="1654200"/>
              <a:ext cx="3549600" cy="3549600"/>
            </a:xfrm>
            <a:prstGeom prst="arc">
              <a:avLst>
                <a:gd name="adj1" fmla="val 14340012"/>
                <a:gd name="adj2" fmla="val 16806461"/>
              </a:avLst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540D5EA-A159-4366-902C-B3E56204F5D1}"/>
                </a:ext>
              </a:extLst>
            </p:cNvPr>
            <p:cNvSpPr/>
            <p:nvPr/>
          </p:nvSpPr>
          <p:spPr>
            <a:xfrm rot="-5400000">
              <a:off x="4321200" y="1654200"/>
              <a:ext cx="3549600" cy="3549600"/>
            </a:xfrm>
            <a:prstGeom prst="arc">
              <a:avLst>
                <a:gd name="adj1" fmla="val 14340012"/>
                <a:gd name="adj2" fmla="val 16666422"/>
              </a:avLst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3DA07F52-8BD3-49EE-8EB0-4C50EC11CDEB}"/>
                </a:ext>
              </a:extLst>
            </p:cNvPr>
            <p:cNvSpPr/>
            <p:nvPr/>
          </p:nvSpPr>
          <p:spPr>
            <a:xfrm rot="10800000">
              <a:off x="4321200" y="1654200"/>
              <a:ext cx="3549600" cy="3549600"/>
            </a:xfrm>
            <a:prstGeom prst="arc">
              <a:avLst>
                <a:gd name="adj1" fmla="val 14340012"/>
                <a:gd name="adj2" fmla="val 16782847"/>
              </a:avLst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61828AB4-BD88-48D4-ABC6-03E68BA307C5}"/>
                </a:ext>
              </a:extLst>
            </p:cNvPr>
            <p:cNvSpPr/>
            <p:nvPr/>
          </p:nvSpPr>
          <p:spPr>
            <a:xfrm rot="5400000">
              <a:off x="4321200" y="1654200"/>
              <a:ext cx="3549600" cy="3549600"/>
            </a:xfrm>
            <a:prstGeom prst="arc">
              <a:avLst>
                <a:gd name="adj1" fmla="val 14340012"/>
                <a:gd name="adj2" fmla="val 16743466"/>
              </a:avLst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57193BE-36AD-403F-9432-AC68E6CF52A4}"/>
              </a:ext>
            </a:extLst>
          </p:cNvPr>
          <p:cNvGrpSpPr/>
          <p:nvPr/>
        </p:nvGrpSpPr>
        <p:grpSpPr>
          <a:xfrm>
            <a:off x="3928801" y="1261801"/>
            <a:ext cx="1828799" cy="1828799"/>
            <a:chOff x="3928801" y="1261801"/>
            <a:chExt cx="1828799" cy="18287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DFD3C2-23D6-410F-A254-1D049703E00D}"/>
                </a:ext>
              </a:extLst>
            </p:cNvPr>
            <p:cNvSpPr/>
            <p:nvPr/>
          </p:nvSpPr>
          <p:spPr>
            <a:xfrm>
              <a:off x="4442910" y="1775910"/>
              <a:ext cx="1131090" cy="1131090"/>
            </a:xfrm>
            <a:custGeom>
              <a:avLst/>
              <a:gdLst>
                <a:gd name="connsiteX0" fmla="*/ 1010790 w 1131090"/>
                <a:gd name="connsiteY0" fmla="*/ 0 h 1131090"/>
                <a:gd name="connsiteX1" fmla="*/ 1073660 w 1131090"/>
                <a:gd name="connsiteY1" fmla="*/ 115830 h 1131090"/>
                <a:gd name="connsiteX2" fmla="*/ 1131090 w 1131090"/>
                <a:gd name="connsiteY2" fmla="*/ 400290 h 1131090"/>
                <a:gd name="connsiteX3" fmla="*/ 400290 w 1131090"/>
                <a:gd name="connsiteY3" fmla="*/ 1131090 h 1131090"/>
                <a:gd name="connsiteX4" fmla="*/ 115830 w 1131090"/>
                <a:gd name="connsiteY4" fmla="*/ 1073660 h 1131090"/>
                <a:gd name="connsiteX5" fmla="*/ 0 w 1131090"/>
                <a:gd name="connsiteY5" fmla="*/ 1010790 h 1131090"/>
                <a:gd name="connsiteX6" fmla="*/ 17763 w 1131090"/>
                <a:gd name="connsiteY6" fmla="*/ 962258 h 1131090"/>
                <a:gd name="connsiteX7" fmla="*/ 962258 w 1131090"/>
                <a:gd name="connsiteY7" fmla="*/ 17763 h 113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1090" h="1131090">
                  <a:moveTo>
                    <a:pt x="1010790" y="0"/>
                  </a:moveTo>
                  <a:lnTo>
                    <a:pt x="1073660" y="115830"/>
                  </a:lnTo>
                  <a:cubicBezTo>
                    <a:pt x="1110640" y="203261"/>
                    <a:pt x="1131090" y="299387"/>
                    <a:pt x="1131090" y="400290"/>
                  </a:cubicBezTo>
                  <a:cubicBezTo>
                    <a:pt x="1131090" y="803900"/>
                    <a:pt x="803900" y="1131090"/>
                    <a:pt x="400290" y="1131090"/>
                  </a:cubicBezTo>
                  <a:cubicBezTo>
                    <a:pt x="299387" y="1131090"/>
                    <a:pt x="203261" y="1110640"/>
                    <a:pt x="115830" y="1073660"/>
                  </a:cubicBezTo>
                  <a:lnTo>
                    <a:pt x="0" y="1010790"/>
                  </a:lnTo>
                  <a:lnTo>
                    <a:pt x="17763" y="962258"/>
                  </a:lnTo>
                  <a:cubicBezTo>
                    <a:pt x="197382" y="537589"/>
                    <a:pt x="537589" y="197382"/>
                    <a:pt x="962258" y="17763"/>
                  </a:cubicBezTo>
                  <a:close/>
                </a:path>
              </a:pathLst>
            </a:custGeom>
            <a:gradFill>
              <a:gsLst>
                <a:gs pos="32000">
                  <a:srgbClr val="47C99D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427E735-26A4-4C3B-8CFD-CF1E2248CE76}"/>
                </a:ext>
              </a:extLst>
            </p:cNvPr>
            <p:cNvSpPr/>
            <p:nvPr/>
          </p:nvSpPr>
          <p:spPr>
            <a:xfrm>
              <a:off x="4442910" y="1775910"/>
              <a:ext cx="777600" cy="777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1E64C5-9128-4EDC-8347-1791DC6375F9}"/>
                </a:ext>
              </a:extLst>
            </p:cNvPr>
            <p:cNvSpPr/>
            <p:nvPr/>
          </p:nvSpPr>
          <p:spPr>
            <a:xfrm>
              <a:off x="3928801" y="1261801"/>
              <a:ext cx="1828799" cy="1828799"/>
            </a:xfrm>
            <a:custGeom>
              <a:avLst/>
              <a:gdLst>
                <a:gd name="connsiteX0" fmla="*/ 914400 w 1828799"/>
                <a:gd name="connsiteY0" fmla="*/ 183600 h 1828799"/>
                <a:gd name="connsiteX1" fmla="*/ 183600 w 1828799"/>
                <a:gd name="connsiteY1" fmla="*/ 914400 h 1828799"/>
                <a:gd name="connsiteX2" fmla="*/ 505803 w 1828799"/>
                <a:gd name="connsiteY2" fmla="*/ 1520391 h 1828799"/>
                <a:gd name="connsiteX3" fmla="*/ 514110 w 1828799"/>
                <a:gd name="connsiteY3" fmla="*/ 1524900 h 1828799"/>
                <a:gd name="connsiteX4" fmla="*/ 514110 w 1828799"/>
                <a:gd name="connsiteY4" fmla="*/ 1524899 h 1828799"/>
                <a:gd name="connsiteX5" fmla="*/ 629940 w 1828799"/>
                <a:gd name="connsiteY5" fmla="*/ 1587769 h 1828799"/>
                <a:gd name="connsiteX6" fmla="*/ 839680 w 1828799"/>
                <a:gd name="connsiteY6" fmla="*/ 1641426 h 1828799"/>
                <a:gd name="connsiteX7" fmla="*/ 914400 w 1828799"/>
                <a:gd name="connsiteY7" fmla="*/ 1645199 h 1828799"/>
                <a:gd name="connsiteX8" fmla="*/ 989119 w 1828799"/>
                <a:gd name="connsiteY8" fmla="*/ 1641426 h 1828799"/>
                <a:gd name="connsiteX9" fmla="*/ 1632123 w 1828799"/>
                <a:gd name="connsiteY9" fmla="*/ 1052741 h 1828799"/>
                <a:gd name="connsiteX10" fmla="*/ 1645199 w 1828799"/>
                <a:gd name="connsiteY10" fmla="*/ 914399 h 1828799"/>
                <a:gd name="connsiteX11" fmla="*/ 1641426 w 1828799"/>
                <a:gd name="connsiteY11" fmla="*/ 839680 h 1828799"/>
                <a:gd name="connsiteX12" fmla="*/ 1587769 w 1828799"/>
                <a:gd name="connsiteY12" fmla="*/ 629940 h 1828799"/>
                <a:gd name="connsiteX13" fmla="*/ 1524899 w 1828799"/>
                <a:gd name="connsiteY13" fmla="*/ 514110 h 1828799"/>
                <a:gd name="connsiteX14" fmla="*/ 1524900 w 1828799"/>
                <a:gd name="connsiteY14" fmla="*/ 514110 h 1828799"/>
                <a:gd name="connsiteX15" fmla="*/ 1520391 w 1828799"/>
                <a:gd name="connsiteY15" fmla="*/ 505803 h 1828799"/>
                <a:gd name="connsiteX16" fmla="*/ 914400 w 1828799"/>
                <a:gd name="connsiteY16" fmla="*/ 183600 h 1828799"/>
                <a:gd name="connsiteX17" fmla="*/ 914400 w 1828799"/>
                <a:gd name="connsiteY17" fmla="*/ 0 h 1828799"/>
                <a:gd name="connsiteX18" fmla="*/ 1672635 w 1828799"/>
                <a:gd name="connsiteY18" fmla="*/ 403150 h 1828799"/>
                <a:gd name="connsiteX19" fmla="*/ 1704425 w 1828799"/>
                <a:gd name="connsiteY19" fmla="*/ 455479 h 1828799"/>
                <a:gd name="connsiteX20" fmla="*/ 1704424 w 1828799"/>
                <a:gd name="connsiteY20" fmla="*/ 455479 h 1828799"/>
                <a:gd name="connsiteX21" fmla="*/ 1718436 w 1828799"/>
                <a:gd name="connsiteY21" fmla="*/ 478543 h 1828799"/>
                <a:gd name="connsiteX22" fmla="*/ 1821453 w 1828799"/>
                <a:gd name="connsiteY22" fmla="*/ 797939 h 1828799"/>
                <a:gd name="connsiteX23" fmla="*/ 1828799 w 1828799"/>
                <a:gd name="connsiteY23" fmla="*/ 914399 h 1828799"/>
                <a:gd name="connsiteX24" fmla="*/ 1828799 w 1828799"/>
                <a:gd name="connsiteY24" fmla="*/ 914399 h 1828799"/>
                <a:gd name="connsiteX25" fmla="*/ 1828799 w 1828799"/>
                <a:gd name="connsiteY25" fmla="*/ 914400 h 1828799"/>
                <a:gd name="connsiteX26" fmla="*/ 1824646 w 1828799"/>
                <a:gd name="connsiteY26" fmla="*/ 1002122 h 1828799"/>
                <a:gd name="connsiteX27" fmla="*/ 1007891 w 1828799"/>
                <a:gd name="connsiteY27" fmla="*/ 1824078 h 1828799"/>
                <a:gd name="connsiteX28" fmla="*/ 914400 w 1828799"/>
                <a:gd name="connsiteY28" fmla="*/ 1828799 h 1828799"/>
                <a:gd name="connsiteX29" fmla="*/ 914400 w 1828799"/>
                <a:gd name="connsiteY29" fmla="*/ 1828799 h 1828799"/>
                <a:gd name="connsiteX30" fmla="*/ 914399 w 1828799"/>
                <a:gd name="connsiteY30" fmla="*/ 1828799 h 1828799"/>
                <a:gd name="connsiteX31" fmla="*/ 797939 w 1828799"/>
                <a:gd name="connsiteY31" fmla="*/ 1821453 h 1828799"/>
                <a:gd name="connsiteX32" fmla="*/ 478543 w 1828799"/>
                <a:gd name="connsiteY32" fmla="*/ 1718436 h 1828799"/>
                <a:gd name="connsiteX33" fmla="*/ 455479 w 1828799"/>
                <a:gd name="connsiteY33" fmla="*/ 1704424 h 1828799"/>
                <a:gd name="connsiteX34" fmla="*/ 455479 w 1828799"/>
                <a:gd name="connsiteY34" fmla="*/ 1704425 h 1828799"/>
                <a:gd name="connsiteX35" fmla="*/ 403150 w 1828799"/>
                <a:gd name="connsiteY35" fmla="*/ 1672635 h 1828799"/>
                <a:gd name="connsiteX36" fmla="*/ 0 w 1828799"/>
                <a:gd name="connsiteY36" fmla="*/ 914400 h 1828799"/>
                <a:gd name="connsiteX37" fmla="*/ 914400 w 1828799"/>
                <a:gd name="connsiteY37" fmla="*/ 0 h 182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28799" h="1828799">
                  <a:moveTo>
                    <a:pt x="914400" y="183600"/>
                  </a:moveTo>
                  <a:cubicBezTo>
                    <a:pt x="510790" y="183600"/>
                    <a:pt x="183600" y="510790"/>
                    <a:pt x="183600" y="914400"/>
                  </a:cubicBezTo>
                  <a:cubicBezTo>
                    <a:pt x="183600" y="1166656"/>
                    <a:pt x="311408" y="1389061"/>
                    <a:pt x="505803" y="1520391"/>
                  </a:cubicBezTo>
                  <a:lnTo>
                    <a:pt x="514110" y="1524900"/>
                  </a:lnTo>
                  <a:lnTo>
                    <a:pt x="514110" y="1524899"/>
                  </a:lnTo>
                  <a:lnTo>
                    <a:pt x="629940" y="1587769"/>
                  </a:lnTo>
                  <a:cubicBezTo>
                    <a:pt x="695514" y="1615504"/>
                    <a:pt x="765978" y="1633941"/>
                    <a:pt x="839680" y="1641426"/>
                  </a:cubicBezTo>
                  <a:lnTo>
                    <a:pt x="914400" y="1645199"/>
                  </a:lnTo>
                  <a:lnTo>
                    <a:pt x="989119" y="1641426"/>
                  </a:lnTo>
                  <a:cubicBezTo>
                    <a:pt x="1311566" y="1608680"/>
                    <a:pt x="1572042" y="1366310"/>
                    <a:pt x="1632123" y="1052741"/>
                  </a:cubicBezTo>
                  <a:lnTo>
                    <a:pt x="1645199" y="914399"/>
                  </a:lnTo>
                  <a:lnTo>
                    <a:pt x="1641426" y="839680"/>
                  </a:lnTo>
                  <a:cubicBezTo>
                    <a:pt x="1633941" y="765977"/>
                    <a:pt x="1615504" y="695513"/>
                    <a:pt x="1587769" y="629940"/>
                  </a:cubicBezTo>
                  <a:lnTo>
                    <a:pt x="1524899" y="514110"/>
                  </a:lnTo>
                  <a:lnTo>
                    <a:pt x="1524900" y="514110"/>
                  </a:lnTo>
                  <a:lnTo>
                    <a:pt x="1520391" y="505803"/>
                  </a:lnTo>
                  <a:cubicBezTo>
                    <a:pt x="1389061" y="311409"/>
                    <a:pt x="1166656" y="183600"/>
                    <a:pt x="914400" y="183600"/>
                  </a:cubicBezTo>
                  <a:close/>
                  <a:moveTo>
                    <a:pt x="914400" y="0"/>
                  </a:moveTo>
                  <a:cubicBezTo>
                    <a:pt x="1230030" y="0"/>
                    <a:pt x="1508310" y="159918"/>
                    <a:pt x="1672635" y="403150"/>
                  </a:cubicBezTo>
                  <a:lnTo>
                    <a:pt x="1704425" y="455479"/>
                  </a:lnTo>
                  <a:lnTo>
                    <a:pt x="1704424" y="455479"/>
                  </a:lnTo>
                  <a:lnTo>
                    <a:pt x="1718436" y="478543"/>
                  </a:lnTo>
                  <a:cubicBezTo>
                    <a:pt x="1771224" y="575716"/>
                    <a:pt x="1806909" y="683528"/>
                    <a:pt x="1821453" y="797939"/>
                  </a:cubicBezTo>
                  <a:lnTo>
                    <a:pt x="1828799" y="914399"/>
                  </a:lnTo>
                  <a:lnTo>
                    <a:pt x="1828799" y="914399"/>
                  </a:lnTo>
                  <a:lnTo>
                    <a:pt x="1828799" y="914400"/>
                  </a:lnTo>
                  <a:lnTo>
                    <a:pt x="1824646" y="1002122"/>
                  </a:lnTo>
                  <a:cubicBezTo>
                    <a:pt x="1783427" y="1435182"/>
                    <a:pt x="1440165" y="1780178"/>
                    <a:pt x="1007891" y="1824078"/>
                  </a:cubicBezTo>
                  <a:lnTo>
                    <a:pt x="914400" y="1828799"/>
                  </a:lnTo>
                  <a:lnTo>
                    <a:pt x="914400" y="1828799"/>
                  </a:lnTo>
                  <a:lnTo>
                    <a:pt x="914399" y="1828799"/>
                  </a:lnTo>
                  <a:lnTo>
                    <a:pt x="797939" y="1821453"/>
                  </a:lnTo>
                  <a:cubicBezTo>
                    <a:pt x="683528" y="1806909"/>
                    <a:pt x="575716" y="1771223"/>
                    <a:pt x="478543" y="1718436"/>
                  </a:cubicBezTo>
                  <a:lnTo>
                    <a:pt x="455479" y="1704424"/>
                  </a:lnTo>
                  <a:lnTo>
                    <a:pt x="455479" y="1704425"/>
                  </a:lnTo>
                  <a:lnTo>
                    <a:pt x="403150" y="1672635"/>
                  </a:lnTo>
                  <a:cubicBezTo>
                    <a:pt x="159918" y="1508310"/>
                    <a:pt x="0" y="1230030"/>
                    <a:pt x="0" y="914400"/>
                  </a:cubicBezTo>
                  <a:cubicBezTo>
                    <a:pt x="0" y="409391"/>
                    <a:pt x="409391" y="0"/>
                    <a:pt x="91440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6" name="Graphic 65" descr="Bar graph with upward trend">
              <a:extLst>
                <a:ext uri="{FF2B5EF4-FFF2-40B4-BE49-F238E27FC236}">
                  <a16:creationId xmlns:a16="http://schemas.microsoft.com/office/drawing/2014/main" id="{5CAA8326-5139-421B-AE95-37A09E6C6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60528" y="1893528"/>
              <a:ext cx="565344" cy="56534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EA23C2F-6EF0-482A-BCD7-821B28E15013}"/>
              </a:ext>
            </a:extLst>
          </p:cNvPr>
          <p:cNvGrpSpPr/>
          <p:nvPr/>
        </p:nvGrpSpPr>
        <p:grpSpPr>
          <a:xfrm>
            <a:off x="6434400" y="1261801"/>
            <a:ext cx="1828801" cy="1828799"/>
            <a:chOff x="6434400" y="1261801"/>
            <a:chExt cx="1828801" cy="182879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998DB7D-4248-4F88-99F7-03DBED7CFCF0}"/>
                </a:ext>
              </a:extLst>
            </p:cNvPr>
            <p:cNvSpPr/>
            <p:nvPr/>
          </p:nvSpPr>
          <p:spPr>
            <a:xfrm>
              <a:off x="6618000" y="1775910"/>
              <a:ext cx="1131090" cy="1131090"/>
            </a:xfrm>
            <a:custGeom>
              <a:avLst/>
              <a:gdLst>
                <a:gd name="connsiteX0" fmla="*/ 120300 w 1131090"/>
                <a:gd name="connsiteY0" fmla="*/ 0 h 1131090"/>
                <a:gd name="connsiteX1" fmla="*/ 168832 w 1131090"/>
                <a:gd name="connsiteY1" fmla="*/ 17763 h 1131090"/>
                <a:gd name="connsiteX2" fmla="*/ 1113327 w 1131090"/>
                <a:gd name="connsiteY2" fmla="*/ 962258 h 1131090"/>
                <a:gd name="connsiteX3" fmla="*/ 1131090 w 1131090"/>
                <a:gd name="connsiteY3" fmla="*/ 1010790 h 1131090"/>
                <a:gd name="connsiteX4" fmla="*/ 1015260 w 1131090"/>
                <a:gd name="connsiteY4" fmla="*/ 1073660 h 1131090"/>
                <a:gd name="connsiteX5" fmla="*/ 730800 w 1131090"/>
                <a:gd name="connsiteY5" fmla="*/ 1131090 h 1131090"/>
                <a:gd name="connsiteX6" fmla="*/ 0 w 1131090"/>
                <a:gd name="connsiteY6" fmla="*/ 400290 h 1131090"/>
                <a:gd name="connsiteX7" fmla="*/ 57430 w 1131090"/>
                <a:gd name="connsiteY7" fmla="*/ 115830 h 113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1090" h="1131090">
                  <a:moveTo>
                    <a:pt x="120300" y="0"/>
                  </a:moveTo>
                  <a:lnTo>
                    <a:pt x="168832" y="17763"/>
                  </a:lnTo>
                  <a:cubicBezTo>
                    <a:pt x="593501" y="197382"/>
                    <a:pt x="933708" y="537589"/>
                    <a:pt x="1113327" y="962258"/>
                  </a:cubicBezTo>
                  <a:lnTo>
                    <a:pt x="1131090" y="1010790"/>
                  </a:lnTo>
                  <a:lnTo>
                    <a:pt x="1015260" y="1073660"/>
                  </a:lnTo>
                  <a:cubicBezTo>
                    <a:pt x="927829" y="1110640"/>
                    <a:pt x="831703" y="1131090"/>
                    <a:pt x="730800" y="1131090"/>
                  </a:cubicBezTo>
                  <a:cubicBezTo>
                    <a:pt x="327190" y="1131090"/>
                    <a:pt x="0" y="803900"/>
                    <a:pt x="0" y="400290"/>
                  </a:cubicBezTo>
                  <a:cubicBezTo>
                    <a:pt x="0" y="299387"/>
                    <a:pt x="20450" y="203261"/>
                    <a:pt x="57430" y="115830"/>
                  </a:cubicBezTo>
                  <a:close/>
                </a:path>
              </a:pathLst>
            </a:custGeom>
            <a:gradFill>
              <a:gsLst>
                <a:gs pos="32000">
                  <a:srgbClr val="A3D56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E75567-A02D-4672-8941-0FE07063021D}"/>
                </a:ext>
              </a:extLst>
            </p:cNvPr>
            <p:cNvSpPr/>
            <p:nvPr/>
          </p:nvSpPr>
          <p:spPr>
            <a:xfrm>
              <a:off x="6971490" y="1775910"/>
              <a:ext cx="777600" cy="777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DB59CE2-E60D-4A68-AC28-66139538FA9E}"/>
                </a:ext>
              </a:extLst>
            </p:cNvPr>
            <p:cNvSpPr/>
            <p:nvPr/>
          </p:nvSpPr>
          <p:spPr>
            <a:xfrm>
              <a:off x="6434400" y="1261801"/>
              <a:ext cx="1828801" cy="1828799"/>
            </a:xfrm>
            <a:custGeom>
              <a:avLst/>
              <a:gdLst>
                <a:gd name="connsiteX0" fmla="*/ 124375 w 1828801"/>
                <a:gd name="connsiteY0" fmla="*/ 455479 h 1828799"/>
                <a:gd name="connsiteX1" fmla="*/ 189371 w 1828801"/>
                <a:gd name="connsiteY1" fmla="*/ 472191 h 1828799"/>
                <a:gd name="connsiteX2" fmla="*/ 303900 w 1828801"/>
                <a:gd name="connsiteY2" fmla="*/ 514110 h 1828799"/>
                <a:gd name="connsiteX3" fmla="*/ 241030 w 1828801"/>
                <a:gd name="connsiteY3" fmla="*/ 629940 h 1828799"/>
                <a:gd name="connsiteX4" fmla="*/ 187373 w 1828801"/>
                <a:gd name="connsiteY4" fmla="*/ 839680 h 1828799"/>
                <a:gd name="connsiteX5" fmla="*/ 183600 w 1828801"/>
                <a:gd name="connsiteY5" fmla="*/ 914400 h 1828799"/>
                <a:gd name="connsiteX6" fmla="*/ 187373 w 1828801"/>
                <a:gd name="connsiteY6" fmla="*/ 989119 h 1828799"/>
                <a:gd name="connsiteX7" fmla="*/ 914400 w 1828801"/>
                <a:gd name="connsiteY7" fmla="*/ 1645199 h 1828799"/>
                <a:gd name="connsiteX8" fmla="*/ 914400 w 1828801"/>
                <a:gd name="connsiteY8" fmla="*/ 1828799 h 1828799"/>
                <a:gd name="connsiteX9" fmla="*/ 4721 w 1828801"/>
                <a:gd name="connsiteY9" fmla="*/ 1007891 h 1828799"/>
                <a:gd name="connsiteX10" fmla="*/ 0 w 1828801"/>
                <a:gd name="connsiteY10" fmla="*/ 914400 h 1828799"/>
                <a:gd name="connsiteX11" fmla="*/ 0 w 1828801"/>
                <a:gd name="connsiteY11" fmla="*/ 914400 h 1828799"/>
                <a:gd name="connsiteX12" fmla="*/ 0 w 1828801"/>
                <a:gd name="connsiteY12" fmla="*/ 914400 h 1828799"/>
                <a:gd name="connsiteX13" fmla="*/ 0 w 1828801"/>
                <a:gd name="connsiteY13" fmla="*/ 914399 h 1828799"/>
                <a:gd name="connsiteX14" fmla="*/ 0 w 1828801"/>
                <a:gd name="connsiteY14" fmla="*/ 914399 h 1828799"/>
                <a:gd name="connsiteX15" fmla="*/ 7347 w 1828801"/>
                <a:gd name="connsiteY15" fmla="*/ 797939 h 1828799"/>
                <a:gd name="connsiteX16" fmla="*/ 110363 w 1828801"/>
                <a:gd name="connsiteY16" fmla="*/ 478543 h 1828799"/>
                <a:gd name="connsiteX17" fmla="*/ 914401 w 1828801"/>
                <a:gd name="connsiteY17" fmla="*/ 0 h 1828799"/>
                <a:gd name="connsiteX18" fmla="*/ 1828801 w 1828801"/>
                <a:gd name="connsiteY18" fmla="*/ 914400 h 1828799"/>
                <a:gd name="connsiteX19" fmla="*/ 1425651 w 1828801"/>
                <a:gd name="connsiteY19" fmla="*/ 1672635 h 1828799"/>
                <a:gd name="connsiteX20" fmla="*/ 1373322 w 1828801"/>
                <a:gd name="connsiteY20" fmla="*/ 1704425 h 1828799"/>
                <a:gd name="connsiteX21" fmla="*/ 1373322 w 1828801"/>
                <a:gd name="connsiteY21" fmla="*/ 1704424 h 1828799"/>
                <a:gd name="connsiteX22" fmla="*/ 1350258 w 1828801"/>
                <a:gd name="connsiteY22" fmla="*/ 1718436 h 1828799"/>
                <a:gd name="connsiteX23" fmla="*/ 914401 w 1828801"/>
                <a:gd name="connsiteY23" fmla="*/ 1828799 h 1828799"/>
                <a:gd name="connsiteX24" fmla="*/ 914401 w 1828801"/>
                <a:gd name="connsiteY24" fmla="*/ 1645199 h 1828799"/>
                <a:gd name="connsiteX25" fmla="*/ 1198861 w 1828801"/>
                <a:gd name="connsiteY25" fmla="*/ 1587769 h 1828799"/>
                <a:gd name="connsiteX26" fmla="*/ 1314691 w 1828801"/>
                <a:gd name="connsiteY26" fmla="*/ 1524899 h 1828799"/>
                <a:gd name="connsiteX27" fmla="*/ 1314692 w 1828801"/>
                <a:gd name="connsiteY27" fmla="*/ 1524900 h 1828799"/>
                <a:gd name="connsiteX28" fmla="*/ 1322998 w 1828801"/>
                <a:gd name="connsiteY28" fmla="*/ 1520391 h 1828799"/>
                <a:gd name="connsiteX29" fmla="*/ 1645201 w 1828801"/>
                <a:gd name="connsiteY29" fmla="*/ 914400 h 1828799"/>
                <a:gd name="connsiteX30" fmla="*/ 914401 w 1828801"/>
                <a:gd name="connsiteY30" fmla="*/ 183600 h 1828799"/>
                <a:gd name="connsiteX31" fmla="*/ 308410 w 1828801"/>
                <a:gd name="connsiteY31" fmla="*/ 505803 h 1828799"/>
                <a:gd name="connsiteX32" fmla="*/ 303901 w 1828801"/>
                <a:gd name="connsiteY32" fmla="*/ 514110 h 1828799"/>
                <a:gd name="connsiteX33" fmla="*/ 189372 w 1828801"/>
                <a:gd name="connsiteY33" fmla="*/ 472191 h 1828799"/>
                <a:gd name="connsiteX34" fmla="*/ 124376 w 1828801"/>
                <a:gd name="connsiteY34" fmla="*/ 455479 h 1828799"/>
                <a:gd name="connsiteX35" fmla="*/ 156166 w 1828801"/>
                <a:gd name="connsiteY35" fmla="*/ 403150 h 1828799"/>
                <a:gd name="connsiteX36" fmla="*/ 914401 w 1828801"/>
                <a:gd name="connsiteY36" fmla="*/ 0 h 182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828801" h="1828799">
                  <a:moveTo>
                    <a:pt x="124375" y="455479"/>
                  </a:moveTo>
                  <a:lnTo>
                    <a:pt x="189371" y="472191"/>
                  </a:lnTo>
                  <a:lnTo>
                    <a:pt x="303900" y="514110"/>
                  </a:lnTo>
                  <a:lnTo>
                    <a:pt x="241030" y="629940"/>
                  </a:lnTo>
                  <a:cubicBezTo>
                    <a:pt x="213295" y="695513"/>
                    <a:pt x="194858" y="765977"/>
                    <a:pt x="187373" y="839680"/>
                  </a:cubicBezTo>
                  <a:lnTo>
                    <a:pt x="183600" y="914400"/>
                  </a:lnTo>
                  <a:lnTo>
                    <a:pt x="187373" y="989119"/>
                  </a:lnTo>
                  <a:cubicBezTo>
                    <a:pt x="224798" y="1357630"/>
                    <a:pt x="536016" y="1645199"/>
                    <a:pt x="914400" y="1645199"/>
                  </a:cubicBezTo>
                  <a:lnTo>
                    <a:pt x="914400" y="1828799"/>
                  </a:lnTo>
                  <a:cubicBezTo>
                    <a:pt x="440954" y="1828799"/>
                    <a:pt x="51548" y="1468983"/>
                    <a:pt x="4721" y="1007891"/>
                  </a:cubicBezTo>
                  <a:lnTo>
                    <a:pt x="0" y="914400"/>
                  </a:lnTo>
                  <a:lnTo>
                    <a:pt x="0" y="914400"/>
                  </a:lnTo>
                  <a:lnTo>
                    <a:pt x="0" y="914400"/>
                  </a:lnTo>
                  <a:lnTo>
                    <a:pt x="0" y="914399"/>
                  </a:lnTo>
                  <a:lnTo>
                    <a:pt x="0" y="914399"/>
                  </a:lnTo>
                  <a:lnTo>
                    <a:pt x="7347" y="797939"/>
                  </a:lnTo>
                  <a:cubicBezTo>
                    <a:pt x="21890" y="683528"/>
                    <a:pt x="57576" y="575716"/>
                    <a:pt x="110363" y="478543"/>
                  </a:cubicBezTo>
                  <a:close/>
                  <a:moveTo>
                    <a:pt x="914401" y="0"/>
                  </a:moveTo>
                  <a:cubicBezTo>
                    <a:pt x="1419410" y="0"/>
                    <a:pt x="1828801" y="409391"/>
                    <a:pt x="1828801" y="914400"/>
                  </a:cubicBezTo>
                  <a:cubicBezTo>
                    <a:pt x="1828801" y="1230030"/>
                    <a:pt x="1668883" y="1508310"/>
                    <a:pt x="1425651" y="1672635"/>
                  </a:cubicBezTo>
                  <a:lnTo>
                    <a:pt x="1373322" y="1704425"/>
                  </a:lnTo>
                  <a:lnTo>
                    <a:pt x="1373322" y="1704424"/>
                  </a:lnTo>
                  <a:lnTo>
                    <a:pt x="1350258" y="1718436"/>
                  </a:lnTo>
                  <a:cubicBezTo>
                    <a:pt x="1220694" y="1788819"/>
                    <a:pt x="1072217" y="1828799"/>
                    <a:pt x="914401" y="1828799"/>
                  </a:cubicBezTo>
                  <a:lnTo>
                    <a:pt x="914401" y="1645199"/>
                  </a:lnTo>
                  <a:cubicBezTo>
                    <a:pt x="1015304" y="1645199"/>
                    <a:pt x="1111430" y="1624749"/>
                    <a:pt x="1198861" y="1587769"/>
                  </a:cubicBezTo>
                  <a:lnTo>
                    <a:pt x="1314691" y="1524899"/>
                  </a:lnTo>
                  <a:lnTo>
                    <a:pt x="1314692" y="1524900"/>
                  </a:lnTo>
                  <a:lnTo>
                    <a:pt x="1322998" y="1520391"/>
                  </a:lnTo>
                  <a:cubicBezTo>
                    <a:pt x="1517393" y="1389061"/>
                    <a:pt x="1645201" y="1166656"/>
                    <a:pt x="1645201" y="914400"/>
                  </a:cubicBezTo>
                  <a:cubicBezTo>
                    <a:pt x="1645201" y="510790"/>
                    <a:pt x="1318011" y="183600"/>
                    <a:pt x="914401" y="183600"/>
                  </a:cubicBezTo>
                  <a:cubicBezTo>
                    <a:pt x="662145" y="183600"/>
                    <a:pt x="439740" y="311409"/>
                    <a:pt x="308410" y="505803"/>
                  </a:cubicBezTo>
                  <a:lnTo>
                    <a:pt x="303901" y="514110"/>
                  </a:lnTo>
                  <a:lnTo>
                    <a:pt x="189372" y="472191"/>
                  </a:lnTo>
                  <a:lnTo>
                    <a:pt x="124376" y="455479"/>
                  </a:lnTo>
                  <a:lnTo>
                    <a:pt x="156166" y="403150"/>
                  </a:lnTo>
                  <a:cubicBezTo>
                    <a:pt x="320491" y="159918"/>
                    <a:pt x="598771" y="0"/>
                    <a:pt x="91440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68" name="Graphic 67" descr="Database">
              <a:extLst>
                <a:ext uri="{FF2B5EF4-FFF2-40B4-BE49-F238E27FC236}">
                  <a16:creationId xmlns:a16="http://schemas.microsoft.com/office/drawing/2014/main" id="{43D2200B-8DD9-4246-BAB3-94786D03B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47909" y="1873423"/>
              <a:ext cx="624762" cy="624762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28A59DC-D1C9-463A-97C8-DE81F629A974}"/>
              </a:ext>
            </a:extLst>
          </p:cNvPr>
          <p:cNvGrpSpPr/>
          <p:nvPr/>
        </p:nvGrpSpPr>
        <p:grpSpPr>
          <a:xfrm>
            <a:off x="3928801" y="3767400"/>
            <a:ext cx="1828799" cy="1828801"/>
            <a:chOff x="3928801" y="3767400"/>
            <a:chExt cx="1828799" cy="182880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AFC925-C4CB-49BD-98C4-9B2F6561D503}"/>
                </a:ext>
              </a:extLst>
            </p:cNvPr>
            <p:cNvSpPr/>
            <p:nvPr/>
          </p:nvSpPr>
          <p:spPr>
            <a:xfrm>
              <a:off x="4442910" y="3951000"/>
              <a:ext cx="1131090" cy="1131090"/>
            </a:xfrm>
            <a:custGeom>
              <a:avLst/>
              <a:gdLst>
                <a:gd name="connsiteX0" fmla="*/ 400290 w 1131090"/>
                <a:gd name="connsiteY0" fmla="*/ 0 h 1131090"/>
                <a:gd name="connsiteX1" fmla="*/ 1131090 w 1131090"/>
                <a:gd name="connsiteY1" fmla="*/ 730800 h 1131090"/>
                <a:gd name="connsiteX2" fmla="*/ 1073660 w 1131090"/>
                <a:gd name="connsiteY2" fmla="*/ 1015260 h 1131090"/>
                <a:gd name="connsiteX3" fmla="*/ 1010790 w 1131090"/>
                <a:gd name="connsiteY3" fmla="*/ 1131090 h 1131090"/>
                <a:gd name="connsiteX4" fmla="*/ 962258 w 1131090"/>
                <a:gd name="connsiteY4" fmla="*/ 1113327 h 1131090"/>
                <a:gd name="connsiteX5" fmla="*/ 17763 w 1131090"/>
                <a:gd name="connsiteY5" fmla="*/ 168832 h 1131090"/>
                <a:gd name="connsiteX6" fmla="*/ 0 w 1131090"/>
                <a:gd name="connsiteY6" fmla="*/ 120300 h 1131090"/>
                <a:gd name="connsiteX7" fmla="*/ 115830 w 1131090"/>
                <a:gd name="connsiteY7" fmla="*/ 57430 h 1131090"/>
                <a:gd name="connsiteX8" fmla="*/ 400290 w 1131090"/>
                <a:gd name="connsiteY8" fmla="*/ 0 h 113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090" h="1131090">
                  <a:moveTo>
                    <a:pt x="400290" y="0"/>
                  </a:moveTo>
                  <a:cubicBezTo>
                    <a:pt x="803900" y="0"/>
                    <a:pt x="1131090" y="327190"/>
                    <a:pt x="1131090" y="730800"/>
                  </a:cubicBezTo>
                  <a:cubicBezTo>
                    <a:pt x="1131090" y="831703"/>
                    <a:pt x="1110640" y="927829"/>
                    <a:pt x="1073660" y="1015260"/>
                  </a:cubicBezTo>
                  <a:lnTo>
                    <a:pt x="1010790" y="1131090"/>
                  </a:lnTo>
                  <a:lnTo>
                    <a:pt x="962258" y="1113327"/>
                  </a:lnTo>
                  <a:cubicBezTo>
                    <a:pt x="537589" y="933708"/>
                    <a:pt x="197382" y="593501"/>
                    <a:pt x="17763" y="168832"/>
                  </a:cubicBezTo>
                  <a:lnTo>
                    <a:pt x="0" y="120300"/>
                  </a:lnTo>
                  <a:lnTo>
                    <a:pt x="115830" y="57430"/>
                  </a:lnTo>
                  <a:cubicBezTo>
                    <a:pt x="203261" y="20450"/>
                    <a:pt x="299387" y="0"/>
                    <a:pt x="400290" y="0"/>
                  </a:cubicBezTo>
                  <a:close/>
                </a:path>
              </a:pathLst>
            </a:custGeom>
            <a:gradFill>
              <a:gsLst>
                <a:gs pos="24000">
                  <a:srgbClr val="F9B13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58FF985-5C84-4891-8187-E9FB1AC10FE5}"/>
                </a:ext>
              </a:extLst>
            </p:cNvPr>
            <p:cNvSpPr/>
            <p:nvPr/>
          </p:nvSpPr>
          <p:spPr>
            <a:xfrm>
              <a:off x="4442910" y="4304490"/>
              <a:ext cx="777600" cy="777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829E96-510F-483E-9F4B-2FE875D8D998}"/>
                </a:ext>
              </a:extLst>
            </p:cNvPr>
            <p:cNvSpPr/>
            <p:nvPr/>
          </p:nvSpPr>
          <p:spPr>
            <a:xfrm>
              <a:off x="3928801" y="3767400"/>
              <a:ext cx="1828799" cy="1828801"/>
            </a:xfrm>
            <a:custGeom>
              <a:avLst/>
              <a:gdLst>
                <a:gd name="connsiteX0" fmla="*/ 455479 w 1828799"/>
                <a:gd name="connsiteY0" fmla="*/ 124376 h 1828801"/>
                <a:gd name="connsiteX1" fmla="*/ 472191 w 1828799"/>
                <a:gd name="connsiteY1" fmla="*/ 189372 h 1828801"/>
                <a:gd name="connsiteX2" fmla="*/ 514110 w 1828799"/>
                <a:gd name="connsiteY2" fmla="*/ 303901 h 1828801"/>
                <a:gd name="connsiteX3" fmla="*/ 505803 w 1828799"/>
                <a:gd name="connsiteY3" fmla="*/ 308410 h 1828801"/>
                <a:gd name="connsiteX4" fmla="*/ 183600 w 1828799"/>
                <a:gd name="connsiteY4" fmla="*/ 914401 h 1828801"/>
                <a:gd name="connsiteX5" fmla="*/ 914400 w 1828799"/>
                <a:gd name="connsiteY5" fmla="*/ 1645201 h 1828801"/>
                <a:gd name="connsiteX6" fmla="*/ 1520391 w 1828799"/>
                <a:gd name="connsiteY6" fmla="*/ 1322998 h 1828801"/>
                <a:gd name="connsiteX7" fmla="*/ 1524900 w 1828799"/>
                <a:gd name="connsiteY7" fmla="*/ 1314692 h 1828801"/>
                <a:gd name="connsiteX8" fmla="*/ 1524899 w 1828799"/>
                <a:gd name="connsiteY8" fmla="*/ 1314691 h 1828801"/>
                <a:gd name="connsiteX9" fmla="*/ 1587769 w 1828799"/>
                <a:gd name="connsiteY9" fmla="*/ 1198861 h 1828801"/>
                <a:gd name="connsiteX10" fmla="*/ 1645199 w 1828799"/>
                <a:gd name="connsiteY10" fmla="*/ 914401 h 1828801"/>
                <a:gd name="connsiteX11" fmla="*/ 1828799 w 1828799"/>
                <a:gd name="connsiteY11" fmla="*/ 914401 h 1828801"/>
                <a:gd name="connsiteX12" fmla="*/ 1718436 w 1828799"/>
                <a:gd name="connsiteY12" fmla="*/ 1350258 h 1828801"/>
                <a:gd name="connsiteX13" fmla="*/ 1704424 w 1828799"/>
                <a:gd name="connsiteY13" fmla="*/ 1373322 h 1828801"/>
                <a:gd name="connsiteX14" fmla="*/ 1704425 w 1828799"/>
                <a:gd name="connsiteY14" fmla="*/ 1373322 h 1828801"/>
                <a:gd name="connsiteX15" fmla="*/ 1672635 w 1828799"/>
                <a:gd name="connsiteY15" fmla="*/ 1425651 h 1828801"/>
                <a:gd name="connsiteX16" fmla="*/ 914400 w 1828799"/>
                <a:gd name="connsiteY16" fmla="*/ 1828801 h 1828801"/>
                <a:gd name="connsiteX17" fmla="*/ 0 w 1828799"/>
                <a:gd name="connsiteY17" fmla="*/ 914401 h 1828801"/>
                <a:gd name="connsiteX18" fmla="*/ 403150 w 1828799"/>
                <a:gd name="connsiteY18" fmla="*/ 156166 h 1828801"/>
                <a:gd name="connsiteX19" fmla="*/ 914399 w 1828799"/>
                <a:gd name="connsiteY19" fmla="*/ 0 h 1828801"/>
                <a:gd name="connsiteX20" fmla="*/ 914400 w 1828799"/>
                <a:gd name="connsiteY20" fmla="*/ 0 h 1828801"/>
                <a:gd name="connsiteX21" fmla="*/ 914400 w 1828799"/>
                <a:gd name="connsiteY21" fmla="*/ 0 h 1828801"/>
                <a:gd name="connsiteX22" fmla="*/ 1007891 w 1828799"/>
                <a:gd name="connsiteY22" fmla="*/ 4721 h 1828801"/>
                <a:gd name="connsiteX23" fmla="*/ 1828799 w 1828799"/>
                <a:gd name="connsiteY23" fmla="*/ 914400 h 1828801"/>
                <a:gd name="connsiteX24" fmla="*/ 1645199 w 1828799"/>
                <a:gd name="connsiteY24" fmla="*/ 914400 h 1828801"/>
                <a:gd name="connsiteX25" fmla="*/ 989119 w 1828799"/>
                <a:gd name="connsiteY25" fmla="*/ 187373 h 1828801"/>
                <a:gd name="connsiteX26" fmla="*/ 914400 w 1828799"/>
                <a:gd name="connsiteY26" fmla="*/ 183600 h 1828801"/>
                <a:gd name="connsiteX27" fmla="*/ 839680 w 1828799"/>
                <a:gd name="connsiteY27" fmla="*/ 187373 h 1828801"/>
                <a:gd name="connsiteX28" fmla="*/ 629940 w 1828799"/>
                <a:gd name="connsiteY28" fmla="*/ 241030 h 1828801"/>
                <a:gd name="connsiteX29" fmla="*/ 514110 w 1828799"/>
                <a:gd name="connsiteY29" fmla="*/ 303900 h 1828801"/>
                <a:gd name="connsiteX30" fmla="*/ 472191 w 1828799"/>
                <a:gd name="connsiteY30" fmla="*/ 189371 h 1828801"/>
                <a:gd name="connsiteX31" fmla="*/ 455479 w 1828799"/>
                <a:gd name="connsiteY31" fmla="*/ 124375 h 1828801"/>
                <a:gd name="connsiteX32" fmla="*/ 478543 w 1828799"/>
                <a:gd name="connsiteY32" fmla="*/ 110363 h 1828801"/>
                <a:gd name="connsiteX33" fmla="*/ 797939 w 1828799"/>
                <a:gd name="connsiteY33" fmla="*/ 7347 h 182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28799" h="1828801">
                  <a:moveTo>
                    <a:pt x="455479" y="124376"/>
                  </a:moveTo>
                  <a:lnTo>
                    <a:pt x="472191" y="189372"/>
                  </a:lnTo>
                  <a:lnTo>
                    <a:pt x="514110" y="303901"/>
                  </a:lnTo>
                  <a:lnTo>
                    <a:pt x="505803" y="308410"/>
                  </a:lnTo>
                  <a:cubicBezTo>
                    <a:pt x="311408" y="439740"/>
                    <a:pt x="183600" y="662145"/>
                    <a:pt x="183600" y="914401"/>
                  </a:cubicBezTo>
                  <a:cubicBezTo>
                    <a:pt x="183600" y="1318011"/>
                    <a:pt x="510790" y="1645201"/>
                    <a:pt x="914400" y="1645201"/>
                  </a:cubicBezTo>
                  <a:cubicBezTo>
                    <a:pt x="1166656" y="1645201"/>
                    <a:pt x="1389061" y="1517393"/>
                    <a:pt x="1520391" y="1322998"/>
                  </a:cubicBezTo>
                  <a:lnTo>
                    <a:pt x="1524900" y="1314692"/>
                  </a:lnTo>
                  <a:lnTo>
                    <a:pt x="1524899" y="1314691"/>
                  </a:lnTo>
                  <a:lnTo>
                    <a:pt x="1587769" y="1198861"/>
                  </a:lnTo>
                  <a:cubicBezTo>
                    <a:pt x="1624749" y="1111430"/>
                    <a:pt x="1645199" y="1015304"/>
                    <a:pt x="1645199" y="914401"/>
                  </a:cubicBezTo>
                  <a:lnTo>
                    <a:pt x="1828799" y="914401"/>
                  </a:lnTo>
                  <a:cubicBezTo>
                    <a:pt x="1828799" y="1072217"/>
                    <a:pt x="1788819" y="1220694"/>
                    <a:pt x="1718436" y="1350258"/>
                  </a:cubicBezTo>
                  <a:lnTo>
                    <a:pt x="1704424" y="1373322"/>
                  </a:lnTo>
                  <a:lnTo>
                    <a:pt x="1704425" y="1373322"/>
                  </a:lnTo>
                  <a:lnTo>
                    <a:pt x="1672635" y="1425651"/>
                  </a:lnTo>
                  <a:cubicBezTo>
                    <a:pt x="1508310" y="1668883"/>
                    <a:pt x="1230030" y="1828801"/>
                    <a:pt x="914400" y="1828801"/>
                  </a:cubicBezTo>
                  <a:cubicBezTo>
                    <a:pt x="409391" y="1828801"/>
                    <a:pt x="0" y="1419410"/>
                    <a:pt x="0" y="914401"/>
                  </a:cubicBezTo>
                  <a:cubicBezTo>
                    <a:pt x="0" y="598771"/>
                    <a:pt x="159918" y="320491"/>
                    <a:pt x="403150" y="156166"/>
                  </a:cubicBezTo>
                  <a:close/>
                  <a:moveTo>
                    <a:pt x="914399" y="0"/>
                  </a:moveTo>
                  <a:lnTo>
                    <a:pt x="914400" y="0"/>
                  </a:lnTo>
                  <a:lnTo>
                    <a:pt x="914400" y="0"/>
                  </a:lnTo>
                  <a:lnTo>
                    <a:pt x="1007891" y="4721"/>
                  </a:lnTo>
                  <a:cubicBezTo>
                    <a:pt x="1468983" y="51548"/>
                    <a:pt x="1828799" y="440954"/>
                    <a:pt x="1828799" y="914400"/>
                  </a:cubicBezTo>
                  <a:lnTo>
                    <a:pt x="1645199" y="914400"/>
                  </a:lnTo>
                  <a:cubicBezTo>
                    <a:pt x="1645199" y="536016"/>
                    <a:pt x="1357630" y="224797"/>
                    <a:pt x="989119" y="187373"/>
                  </a:cubicBezTo>
                  <a:lnTo>
                    <a:pt x="914400" y="183600"/>
                  </a:lnTo>
                  <a:lnTo>
                    <a:pt x="839680" y="187373"/>
                  </a:lnTo>
                  <a:cubicBezTo>
                    <a:pt x="765978" y="194858"/>
                    <a:pt x="695514" y="213295"/>
                    <a:pt x="629940" y="241030"/>
                  </a:cubicBezTo>
                  <a:lnTo>
                    <a:pt x="514110" y="303900"/>
                  </a:lnTo>
                  <a:lnTo>
                    <a:pt x="472191" y="189371"/>
                  </a:lnTo>
                  <a:lnTo>
                    <a:pt x="455479" y="124375"/>
                  </a:lnTo>
                  <a:lnTo>
                    <a:pt x="478543" y="110363"/>
                  </a:lnTo>
                  <a:cubicBezTo>
                    <a:pt x="575716" y="57576"/>
                    <a:pt x="683528" y="21890"/>
                    <a:pt x="797939" y="73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0" name="Graphic 69" descr="Head with gears">
              <a:extLst>
                <a:ext uri="{FF2B5EF4-FFF2-40B4-BE49-F238E27FC236}">
                  <a16:creationId xmlns:a16="http://schemas.microsoft.com/office/drawing/2014/main" id="{D02A8A1D-FC93-44C2-9747-2231CBCA2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34467" y="4340319"/>
              <a:ext cx="682962" cy="682962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1ADFEC2-E3F4-4DB5-BF6A-D44CB7327386}"/>
              </a:ext>
            </a:extLst>
          </p:cNvPr>
          <p:cNvGrpSpPr/>
          <p:nvPr/>
        </p:nvGrpSpPr>
        <p:grpSpPr>
          <a:xfrm>
            <a:off x="6434400" y="3767400"/>
            <a:ext cx="1828801" cy="1828801"/>
            <a:chOff x="6434400" y="3767400"/>
            <a:chExt cx="1828801" cy="1828801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C1EEC46-DBBB-431A-92BD-324FE8E95BE9}"/>
                </a:ext>
              </a:extLst>
            </p:cNvPr>
            <p:cNvSpPr/>
            <p:nvPr/>
          </p:nvSpPr>
          <p:spPr>
            <a:xfrm>
              <a:off x="6618000" y="3951000"/>
              <a:ext cx="1131090" cy="1131090"/>
            </a:xfrm>
            <a:custGeom>
              <a:avLst/>
              <a:gdLst>
                <a:gd name="connsiteX0" fmla="*/ 730800 w 1131090"/>
                <a:gd name="connsiteY0" fmla="*/ 0 h 1131090"/>
                <a:gd name="connsiteX1" fmla="*/ 1015260 w 1131090"/>
                <a:gd name="connsiteY1" fmla="*/ 57430 h 1131090"/>
                <a:gd name="connsiteX2" fmla="*/ 1131090 w 1131090"/>
                <a:gd name="connsiteY2" fmla="*/ 120300 h 1131090"/>
                <a:gd name="connsiteX3" fmla="*/ 1113327 w 1131090"/>
                <a:gd name="connsiteY3" fmla="*/ 168832 h 1131090"/>
                <a:gd name="connsiteX4" fmla="*/ 168832 w 1131090"/>
                <a:gd name="connsiteY4" fmla="*/ 1113327 h 1131090"/>
                <a:gd name="connsiteX5" fmla="*/ 120300 w 1131090"/>
                <a:gd name="connsiteY5" fmla="*/ 1131090 h 1131090"/>
                <a:gd name="connsiteX6" fmla="*/ 57430 w 1131090"/>
                <a:gd name="connsiteY6" fmla="*/ 1015260 h 1131090"/>
                <a:gd name="connsiteX7" fmla="*/ 0 w 1131090"/>
                <a:gd name="connsiteY7" fmla="*/ 730800 h 1131090"/>
                <a:gd name="connsiteX8" fmla="*/ 730800 w 1131090"/>
                <a:gd name="connsiteY8" fmla="*/ 0 h 113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090" h="1131090">
                  <a:moveTo>
                    <a:pt x="730800" y="0"/>
                  </a:moveTo>
                  <a:cubicBezTo>
                    <a:pt x="831703" y="0"/>
                    <a:pt x="927829" y="20450"/>
                    <a:pt x="1015260" y="57430"/>
                  </a:cubicBezTo>
                  <a:lnTo>
                    <a:pt x="1131090" y="120300"/>
                  </a:lnTo>
                  <a:lnTo>
                    <a:pt x="1113327" y="168832"/>
                  </a:lnTo>
                  <a:cubicBezTo>
                    <a:pt x="933708" y="593501"/>
                    <a:pt x="593501" y="933708"/>
                    <a:pt x="168832" y="1113327"/>
                  </a:cubicBezTo>
                  <a:lnTo>
                    <a:pt x="120300" y="1131090"/>
                  </a:lnTo>
                  <a:lnTo>
                    <a:pt x="57430" y="1015260"/>
                  </a:lnTo>
                  <a:cubicBezTo>
                    <a:pt x="20450" y="927829"/>
                    <a:pt x="0" y="831703"/>
                    <a:pt x="0" y="730800"/>
                  </a:cubicBezTo>
                  <a:cubicBezTo>
                    <a:pt x="0" y="327190"/>
                    <a:pt x="327190" y="0"/>
                    <a:pt x="730800" y="0"/>
                  </a:cubicBezTo>
                  <a:close/>
                </a:path>
              </a:pathLst>
            </a:custGeom>
            <a:gradFill>
              <a:gsLst>
                <a:gs pos="17000">
                  <a:srgbClr val="75CA65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F1F8618-B6ED-4821-BEDA-BE548B611604}"/>
                </a:ext>
              </a:extLst>
            </p:cNvPr>
            <p:cNvSpPr/>
            <p:nvPr/>
          </p:nvSpPr>
          <p:spPr>
            <a:xfrm>
              <a:off x="6971490" y="4304490"/>
              <a:ext cx="777600" cy="777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F1A711E-E604-4A36-B3DF-C949FC15E47A}"/>
                </a:ext>
              </a:extLst>
            </p:cNvPr>
            <p:cNvSpPr/>
            <p:nvPr/>
          </p:nvSpPr>
          <p:spPr>
            <a:xfrm>
              <a:off x="6434400" y="3767400"/>
              <a:ext cx="1828801" cy="1828801"/>
            </a:xfrm>
            <a:custGeom>
              <a:avLst/>
              <a:gdLst>
                <a:gd name="connsiteX0" fmla="*/ 0 w 1828801"/>
                <a:gd name="connsiteY0" fmla="*/ 914401 h 1828801"/>
                <a:gd name="connsiteX1" fmla="*/ 183600 w 1828801"/>
                <a:gd name="connsiteY1" fmla="*/ 914401 h 1828801"/>
                <a:gd name="connsiteX2" fmla="*/ 241030 w 1828801"/>
                <a:gd name="connsiteY2" fmla="*/ 1198861 h 1828801"/>
                <a:gd name="connsiteX3" fmla="*/ 303900 w 1828801"/>
                <a:gd name="connsiteY3" fmla="*/ 1314691 h 1828801"/>
                <a:gd name="connsiteX4" fmla="*/ 189371 w 1828801"/>
                <a:gd name="connsiteY4" fmla="*/ 1356610 h 1828801"/>
                <a:gd name="connsiteX5" fmla="*/ 124375 w 1828801"/>
                <a:gd name="connsiteY5" fmla="*/ 1373322 h 1828801"/>
                <a:gd name="connsiteX6" fmla="*/ 110363 w 1828801"/>
                <a:gd name="connsiteY6" fmla="*/ 1350258 h 1828801"/>
                <a:gd name="connsiteX7" fmla="*/ 0 w 1828801"/>
                <a:gd name="connsiteY7" fmla="*/ 914401 h 1828801"/>
                <a:gd name="connsiteX8" fmla="*/ 1373322 w 1828801"/>
                <a:gd name="connsiteY8" fmla="*/ 124376 h 1828801"/>
                <a:gd name="connsiteX9" fmla="*/ 1425651 w 1828801"/>
                <a:gd name="connsiteY9" fmla="*/ 156166 h 1828801"/>
                <a:gd name="connsiteX10" fmla="*/ 1828801 w 1828801"/>
                <a:gd name="connsiteY10" fmla="*/ 914401 h 1828801"/>
                <a:gd name="connsiteX11" fmla="*/ 914401 w 1828801"/>
                <a:gd name="connsiteY11" fmla="*/ 1828801 h 1828801"/>
                <a:gd name="connsiteX12" fmla="*/ 156166 w 1828801"/>
                <a:gd name="connsiteY12" fmla="*/ 1425651 h 1828801"/>
                <a:gd name="connsiteX13" fmla="*/ 124376 w 1828801"/>
                <a:gd name="connsiteY13" fmla="*/ 1373322 h 1828801"/>
                <a:gd name="connsiteX14" fmla="*/ 189372 w 1828801"/>
                <a:gd name="connsiteY14" fmla="*/ 1356610 h 1828801"/>
                <a:gd name="connsiteX15" fmla="*/ 303901 w 1828801"/>
                <a:gd name="connsiteY15" fmla="*/ 1314691 h 1828801"/>
                <a:gd name="connsiteX16" fmla="*/ 308410 w 1828801"/>
                <a:gd name="connsiteY16" fmla="*/ 1322998 h 1828801"/>
                <a:gd name="connsiteX17" fmla="*/ 914401 w 1828801"/>
                <a:gd name="connsiteY17" fmla="*/ 1645201 h 1828801"/>
                <a:gd name="connsiteX18" fmla="*/ 1645201 w 1828801"/>
                <a:gd name="connsiteY18" fmla="*/ 914401 h 1828801"/>
                <a:gd name="connsiteX19" fmla="*/ 1322998 w 1828801"/>
                <a:gd name="connsiteY19" fmla="*/ 308410 h 1828801"/>
                <a:gd name="connsiteX20" fmla="*/ 1314691 w 1828801"/>
                <a:gd name="connsiteY20" fmla="*/ 303901 h 1828801"/>
                <a:gd name="connsiteX21" fmla="*/ 1356610 w 1828801"/>
                <a:gd name="connsiteY21" fmla="*/ 189372 h 1828801"/>
                <a:gd name="connsiteX22" fmla="*/ 914401 w 1828801"/>
                <a:gd name="connsiteY22" fmla="*/ 0 h 1828801"/>
                <a:gd name="connsiteX23" fmla="*/ 1350258 w 1828801"/>
                <a:gd name="connsiteY23" fmla="*/ 110363 h 1828801"/>
                <a:gd name="connsiteX24" fmla="*/ 1373322 w 1828801"/>
                <a:gd name="connsiteY24" fmla="*/ 124375 h 1828801"/>
                <a:gd name="connsiteX25" fmla="*/ 1356610 w 1828801"/>
                <a:gd name="connsiteY25" fmla="*/ 189371 h 1828801"/>
                <a:gd name="connsiteX26" fmla="*/ 1314691 w 1828801"/>
                <a:gd name="connsiteY26" fmla="*/ 303900 h 1828801"/>
                <a:gd name="connsiteX27" fmla="*/ 1198861 w 1828801"/>
                <a:gd name="connsiteY27" fmla="*/ 241030 h 1828801"/>
                <a:gd name="connsiteX28" fmla="*/ 914401 w 1828801"/>
                <a:gd name="connsiteY28" fmla="*/ 183600 h 1828801"/>
                <a:gd name="connsiteX29" fmla="*/ 914400 w 1828801"/>
                <a:gd name="connsiteY29" fmla="*/ 0 h 1828801"/>
                <a:gd name="connsiteX30" fmla="*/ 914400 w 1828801"/>
                <a:gd name="connsiteY30" fmla="*/ 183600 h 1828801"/>
                <a:gd name="connsiteX31" fmla="*/ 183600 w 1828801"/>
                <a:gd name="connsiteY31" fmla="*/ 914400 h 1828801"/>
                <a:gd name="connsiteX32" fmla="*/ 0 w 1828801"/>
                <a:gd name="connsiteY32" fmla="*/ 914400 h 1828801"/>
                <a:gd name="connsiteX33" fmla="*/ 914400 w 1828801"/>
                <a:gd name="connsiteY33" fmla="*/ 0 h 182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28801" h="1828801">
                  <a:moveTo>
                    <a:pt x="0" y="914401"/>
                  </a:moveTo>
                  <a:lnTo>
                    <a:pt x="183600" y="914401"/>
                  </a:lnTo>
                  <a:cubicBezTo>
                    <a:pt x="183600" y="1015304"/>
                    <a:pt x="204050" y="1111430"/>
                    <a:pt x="241030" y="1198861"/>
                  </a:cubicBezTo>
                  <a:lnTo>
                    <a:pt x="303900" y="1314691"/>
                  </a:lnTo>
                  <a:lnTo>
                    <a:pt x="189371" y="1356610"/>
                  </a:lnTo>
                  <a:lnTo>
                    <a:pt x="124375" y="1373322"/>
                  </a:lnTo>
                  <a:lnTo>
                    <a:pt x="110363" y="1350258"/>
                  </a:lnTo>
                  <a:cubicBezTo>
                    <a:pt x="39980" y="1220694"/>
                    <a:pt x="0" y="1072217"/>
                    <a:pt x="0" y="914401"/>
                  </a:cubicBezTo>
                  <a:close/>
                  <a:moveTo>
                    <a:pt x="1373322" y="124376"/>
                  </a:moveTo>
                  <a:lnTo>
                    <a:pt x="1425651" y="156166"/>
                  </a:lnTo>
                  <a:cubicBezTo>
                    <a:pt x="1668883" y="320491"/>
                    <a:pt x="1828801" y="598771"/>
                    <a:pt x="1828801" y="914401"/>
                  </a:cubicBezTo>
                  <a:cubicBezTo>
                    <a:pt x="1828801" y="1419410"/>
                    <a:pt x="1419410" y="1828801"/>
                    <a:pt x="914401" y="1828801"/>
                  </a:cubicBezTo>
                  <a:cubicBezTo>
                    <a:pt x="598771" y="1828801"/>
                    <a:pt x="320491" y="1668883"/>
                    <a:pt x="156166" y="1425651"/>
                  </a:cubicBezTo>
                  <a:lnTo>
                    <a:pt x="124376" y="1373322"/>
                  </a:lnTo>
                  <a:lnTo>
                    <a:pt x="189372" y="1356610"/>
                  </a:lnTo>
                  <a:lnTo>
                    <a:pt x="303901" y="1314691"/>
                  </a:lnTo>
                  <a:lnTo>
                    <a:pt x="308410" y="1322998"/>
                  </a:lnTo>
                  <a:cubicBezTo>
                    <a:pt x="439740" y="1517393"/>
                    <a:pt x="662145" y="1645201"/>
                    <a:pt x="914401" y="1645201"/>
                  </a:cubicBezTo>
                  <a:cubicBezTo>
                    <a:pt x="1318011" y="1645201"/>
                    <a:pt x="1645201" y="1318011"/>
                    <a:pt x="1645201" y="914401"/>
                  </a:cubicBezTo>
                  <a:cubicBezTo>
                    <a:pt x="1645201" y="662145"/>
                    <a:pt x="1517393" y="439740"/>
                    <a:pt x="1322998" y="308410"/>
                  </a:cubicBezTo>
                  <a:lnTo>
                    <a:pt x="1314691" y="303901"/>
                  </a:lnTo>
                  <a:lnTo>
                    <a:pt x="1356610" y="189372"/>
                  </a:lnTo>
                  <a:close/>
                  <a:moveTo>
                    <a:pt x="914401" y="0"/>
                  </a:moveTo>
                  <a:cubicBezTo>
                    <a:pt x="1072217" y="0"/>
                    <a:pt x="1220694" y="39980"/>
                    <a:pt x="1350258" y="110363"/>
                  </a:cubicBezTo>
                  <a:lnTo>
                    <a:pt x="1373322" y="124375"/>
                  </a:lnTo>
                  <a:lnTo>
                    <a:pt x="1356610" y="189371"/>
                  </a:lnTo>
                  <a:lnTo>
                    <a:pt x="1314691" y="303900"/>
                  </a:lnTo>
                  <a:lnTo>
                    <a:pt x="1198861" y="241030"/>
                  </a:lnTo>
                  <a:cubicBezTo>
                    <a:pt x="1111430" y="204050"/>
                    <a:pt x="1015304" y="183600"/>
                    <a:pt x="914401" y="183600"/>
                  </a:cubicBezTo>
                  <a:close/>
                  <a:moveTo>
                    <a:pt x="914400" y="0"/>
                  </a:moveTo>
                  <a:lnTo>
                    <a:pt x="914400" y="183600"/>
                  </a:lnTo>
                  <a:cubicBezTo>
                    <a:pt x="510790" y="183600"/>
                    <a:pt x="183600" y="510790"/>
                    <a:pt x="183600" y="914400"/>
                  </a:cubicBezTo>
                  <a:lnTo>
                    <a:pt x="0" y="914400"/>
                  </a:lnTo>
                  <a:cubicBezTo>
                    <a:pt x="0" y="409391"/>
                    <a:pt x="409391" y="0"/>
                    <a:pt x="91440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17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pic>
          <p:nvPicPr>
            <p:cNvPr id="72" name="Graphic 71" descr="Bullseye">
              <a:extLst>
                <a:ext uri="{FF2B5EF4-FFF2-40B4-BE49-F238E27FC236}">
                  <a16:creationId xmlns:a16="http://schemas.microsoft.com/office/drawing/2014/main" id="{BFCC8CF2-68A6-4047-A320-A4D4E82E5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17390" y="4337481"/>
              <a:ext cx="685800" cy="685800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B745971-41D6-476F-B269-CB0505DAE8C3}"/>
              </a:ext>
            </a:extLst>
          </p:cNvPr>
          <p:cNvSpPr txBox="1"/>
          <p:nvPr/>
        </p:nvSpPr>
        <p:spPr>
          <a:xfrm>
            <a:off x="9264869" y="1747194"/>
            <a:ext cx="220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PLANNING</a:t>
            </a:r>
          </a:p>
          <a:p>
            <a:r>
              <a:rPr lang="en-US" dirty="0"/>
              <a:t>Lorem ipsum dolor sit amet, consectetuer adipiscing elit. </a:t>
            </a:r>
            <a:endParaRPr lang="en-IN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73BFFBC-75B2-4578-8716-70D8D5380020}"/>
              </a:ext>
            </a:extLst>
          </p:cNvPr>
          <p:cNvSpPr txBox="1"/>
          <p:nvPr/>
        </p:nvSpPr>
        <p:spPr>
          <a:xfrm>
            <a:off x="3095461" y="4159290"/>
            <a:ext cx="649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ahnschrift" panose="020B0502040204020203" pitchFamily="34" charset="0"/>
              </a:rPr>
              <a:t>1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844025-7C23-46D8-82C5-9A64C27788F9}"/>
              </a:ext>
            </a:extLst>
          </p:cNvPr>
          <p:cNvSpPr txBox="1"/>
          <p:nvPr/>
        </p:nvSpPr>
        <p:spPr>
          <a:xfrm>
            <a:off x="2927131" y="1654200"/>
            <a:ext cx="649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ahnschrift" panose="020B0502040204020203" pitchFamily="34" charset="0"/>
              </a:rPr>
              <a:t>2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714D0B-1C13-41E3-A5C9-03C2BE7A79FE}"/>
              </a:ext>
            </a:extLst>
          </p:cNvPr>
          <p:cNvSpPr txBox="1"/>
          <p:nvPr/>
        </p:nvSpPr>
        <p:spPr>
          <a:xfrm>
            <a:off x="8616691" y="1585639"/>
            <a:ext cx="649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ahnschrift" panose="020B0502040204020203" pitchFamily="34" charset="0"/>
              </a:rPr>
              <a:t>3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F5A1C99-1799-442B-A87F-A382C66A87DA}"/>
              </a:ext>
            </a:extLst>
          </p:cNvPr>
          <p:cNvSpPr txBox="1"/>
          <p:nvPr/>
        </p:nvSpPr>
        <p:spPr>
          <a:xfrm>
            <a:off x="8616691" y="4180615"/>
            <a:ext cx="649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ahnschrift" panose="020B0502040204020203" pitchFamily="34" charset="0"/>
              </a:rPr>
              <a:t>4</a:t>
            </a:r>
            <a:endParaRPr lang="en-IN" sz="7200" dirty="0">
              <a:latin typeface="Bahnschrift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438591-A745-4615-91C9-BCE1216997B0}"/>
              </a:ext>
            </a:extLst>
          </p:cNvPr>
          <p:cNvSpPr txBox="1"/>
          <p:nvPr/>
        </p:nvSpPr>
        <p:spPr>
          <a:xfrm>
            <a:off x="9363343" y="4384208"/>
            <a:ext cx="220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STARTUP</a:t>
            </a:r>
          </a:p>
          <a:p>
            <a:r>
              <a:rPr lang="en-US" dirty="0"/>
              <a:t>Lorem ipsum dolor sit amet, consectetuer adipiscing elit. </a:t>
            </a:r>
            <a:endParaRPr lang="en-IN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E1FF4CE-348A-4775-AD79-7D22D71B35EF}"/>
              </a:ext>
            </a:extLst>
          </p:cNvPr>
          <p:cNvSpPr txBox="1"/>
          <p:nvPr/>
        </p:nvSpPr>
        <p:spPr>
          <a:xfrm>
            <a:off x="680294" y="1747194"/>
            <a:ext cx="220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RESEARCH</a:t>
            </a:r>
          </a:p>
          <a:p>
            <a:r>
              <a:rPr lang="en-US" dirty="0"/>
              <a:t>Lorem ipsum dolor sit amet, consectetuer adipiscing elit. 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9D68B5-90A9-442F-9062-E31F618CAC3E}"/>
              </a:ext>
            </a:extLst>
          </p:cNvPr>
          <p:cNvSpPr txBox="1"/>
          <p:nvPr/>
        </p:nvSpPr>
        <p:spPr>
          <a:xfrm>
            <a:off x="765124" y="4374202"/>
            <a:ext cx="22086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IDEA</a:t>
            </a:r>
          </a:p>
          <a:p>
            <a:r>
              <a:rPr lang="en-US" dirty="0"/>
              <a:t>Lorem ipsum dolor sit amet, consectetuer adipiscing elit.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1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5" dur="2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6" dur="2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9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0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38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/>
          <p:bldP spid="87" grpId="0"/>
          <p:bldP spid="88" grpId="0"/>
          <p:bldP spid="8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grpId="0" nodeType="click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38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/>
          <p:bldP spid="87" grpId="0"/>
          <p:bldP spid="88" grpId="0"/>
          <p:bldP spid="8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FF6A6002-EBA7-493C-BC91-DC5D51344D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662609" y="1971259"/>
            <a:chExt cx="6321285" cy="26404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B0FEB8-218D-4640-80E5-4613BD1C5A02}"/>
                </a:ext>
              </a:extLst>
            </p:cNvPr>
            <p:cNvSpPr/>
            <p:nvPr/>
          </p:nvSpPr>
          <p:spPr>
            <a:xfrm>
              <a:off x="662609" y="1971260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C48C7D-3893-45E9-9591-A5E1F3AF2261}"/>
                </a:ext>
              </a:extLst>
            </p:cNvPr>
            <p:cNvSpPr/>
            <p:nvPr/>
          </p:nvSpPr>
          <p:spPr>
            <a:xfrm>
              <a:off x="136497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F005F6-9F97-4D9A-B632-CDD6EC425ECA}"/>
                </a:ext>
              </a:extLst>
            </p:cNvPr>
            <p:cNvSpPr/>
            <p:nvPr/>
          </p:nvSpPr>
          <p:spPr>
            <a:xfrm>
              <a:off x="206733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DC4B1C-8A70-4BC8-AD83-F1651C554AD3}"/>
                </a:ext>
              </a:extLst>
            </p:cNvPr>
            <p:cNvSpPr/>
            <p:nvPr/>
          </p:nvSpPr>
          <p:spPr>
            <a:xfrm>
              <a:off x="276970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B9D65A-E0AB-4E5D-A05B-740B939DE8B2}"/>
                </a:ext>
              </a:extLst>
            </p:cNvPr>
            <p:cNvSpPr/>
            <p:nvPr/>
          </p:nvSpPr>
          <p:spPr>
            <a:xfrm>
              <a:off x="347206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336111-2873-4E4C-BFA2-015D9DC60D72}"/>
                </a:ext>
              </a:extLst>
            </p:cNvPr>
            <p:cNvSpPr/>
            <p:nvPr/>
          </p:nvSpPr>
          <p:spPr>
            <a:xfrm>
              <a:off x="417443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1D0A36-98B6-468D-A0BB-C1568175DB33}"/>
                </a:ext>
              </a:extLst>
            </p:cNvPr>
            <p:cNvSpPr/>
            <p:nvPr/>
          </p:nvSpPr>
          <p:spPr>
            <a:xfrm>
              <a:off x="487679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C97C4-7D31-4660-BE60-B9D5210F18FD}"/>
                </a:ext>
              </a:extLst>
            </p:cNvPr>
            <p:cNvSpPr/>
            <p:nvPr/>
          </p:nvSpPr>
          <p:spPr>
            <a:xfrm>
              <a:off x="557916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837165-C567-4414-B63A-5BF9CE78DCB6}"/>
                </a:ext>
              </a:extLst>
            </p:cNvPr>
            <p:cNvSpPr/>
            <p:nvPr/>
          </p:nvSpPr>
          <p:spPr>
            <a:xfrm>
              <a:off x="628152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ABB684-AB7A-4F53-8A8C-649524D31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5" r="33813"/>
          <a:stretch/>
        </p:blipFill>
        <p:spPr>
          <a:xfrm>
            <a:off x="1354668" y="718235"/>
            <a:ext cx="1306580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B040D3-436F-4C87-ABA3-6B0D8DB27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7" r="32207"/>
          <a:stretch/>
        </p:blipFill>
        <p:spPr>
          <a:xfrm>
            <a:off x="2743054" y="718235"/>
            <a:ext cx="1287226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28979-1EAD-4BC1-92B0-61CA29E634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0" r="33070"/>
          <a:stretch/>
        </p:blipFill>
        <p:spPr>
          <a:xfrm>
            <a:off x="4112086" y="718235"/>
            <a:ext cx="1244129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CFC966-1717-4669-8C29-5586DB5BE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4" r="33104"/>
          <a:stretch/>
        </p:blipFill>
        <p:spPr>
          <a:xfrm>
            <a:off x="5481118" y="718235"/>
            <a:ext cx="1229763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C26845-6F97-4E18-8D44-71ABD3D06F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1" r="25251"/>
          <a:stretch/>
        </p:blipFill>
        <p:spPr>
          <a:xfrm>
            <a:off x="6855140" y="718235"/>
            <a:ext cx="3908110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D007A6-E405-49A9-BDB7-BE8592FEECF7}"/>
              </a:ext>
            </a:extLst>
          </p:cNvPr>
          <p:cNvSpPr txBox="1"/>
          <p:nvPr/>
        </p:nvSpPr>
        <p:spPr>
          <a:xfrm>
            <a:off x="1631852" y="140677"/>
            <a:ext cx="400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MEET OUR TEAM</a:t>
            </a:r>
            <a:endParaRPr lang="en-IN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7EB66F-A77B-4630-AB65-8FB618221D93}"/>
              </a:ext>
            </a:extLst>
          </p:cNvPr>
          <p:cNvSpPr/>
          <p:nvPr/>
        </p:nvSpPr>
        <p:spPr>
          <a:xfrm>
            <a:off x="6835785" y="5493434"/>
            <a:ext cx="3878147" cy="6463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lin Sans FB" panose="020E0602020502020306" pitchFamily="34" charset="0"/>
              </a:rPr>
              <a:t>Liam Anderson</a:t>
            </a:r>
          </a:p>
          <a:p>
            <a:r>
              <a:rPr lang="en-IN" dirty="0">
                <a:solidFill>
                  <a:schemeClr val="bg1"/>
                </a:solidFill>
                <a:latin typeface="Berlin Sans FB" panose="020E0602020502020306" pitchFamily="34" charset="0"/>
              </a:rPr>
              <a:t>Chief Product Officer</a:t>
            </a:r>
          </a:p>
        </p:txBody>
      </p:sp>
    </p:spTree>
    <p:extLst>
      <p:ext uri="{BB962C8B-B14F-4D97-AF65-F5344CB8AC3E}">
        <p14:creationId xmlns:p14="http://schemas.microsoft.com/office/powerpoint/2010/main" val="217545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BDD80-5D42-4A77-9DD6-FA8D62E5C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25" y="2540245"/>
            <a:ext cx="2293200" cy="2868368"/>
          </a:xfrm>
          <a:prstGeom prst="roundRect">
            <a:avLst>
              <a:gd name="adj" fmla="val 699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3CB2F-7260-433C-A2B1-1916131E6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19852"/>
          <a:stretch/>
        </p:blipFill>
        <p:spPr>
          <a:xfrm>
            <a:off x="6452210" y="3927245"/>
            <a:ext cx="1311966" cy="1481368"/>
          </a:xfrm>
          <a:prstGeom prst="roundRect">
            <a:avLst>
              <a:gd name="adj" fmla="val 1034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CECF2-C9C5-4BB0-85C0-95A73189D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2439247"/>
            <a:ext cx="1992026" cy="1328016"/>
          </a:xfrm>
          <a:prstGeom prst="roundRect">
            <a:avLst>
              <a:gd name="adj" fmla="val 1034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38958-9661-4C93-B1D2-319D5F2EE3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2"/>
          <a:stretch/>
        </p:blipFill>
        <p:spPr>
          <a:xfrm>
            <a:off x="7262191" y="840276"/>
            <a:ext cx="1070103" cy="1438989"/>
          </a:xfrm>
          <a:prstGeom prst="roundRect">
            <a:avLst>
              <a:gd name="adj" fmla="val 1034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061FD-AFE4-499C-B901-7EBC91DE9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4" y="993551"/>
            <a:ext cx="1852682" cy="1234710"/>
          </a:xfrm>
          <a:prstGeom prst="roundRect">
            <a:avLst>
              <a:gd name="adj" fmla="val 5723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1C342-E294-48A4-A5B9-2D4A4F66D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696" y="1431701"/>
            <a:ext cx="1401935" cy="934623"/>
          </a:xfrm>
          <a:prstGeom prst="roundRect">
            <a:avLst>
              <a:gd name="adj" fmla="val 6742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1EC47E-48C5-42B6-A217-6367034A2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11035" y="2495551"/>
            <a:ext cx="1656833" cy="1104555"/>
          </a:xfrm>
          <a:prstGeom prst="roundRect">
            <a:avLst>
              <a:gd name="adj" fmla="val 5869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27D8F-A63D-4188-9299-6A723BD6BE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3" r="21582"/>
          <a:stretch/>
        </p:blipFill>
        <p:spPr>
          <a:xfrm>
            <a:off x="10511035" y="3729333"/>
            <a:ext cx="1545475" cy="1679280"/>
          </a:xfrm>
          <a:prstGeom prst="roundRect">
            <a:avLst>
              <a:gd name="adj" fmla="val 6377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9BA20B-EE1D-4A4B-93A8-F87A0E94D0A7}"/>
              </a:ext>
            </a:extLst>
          </p:cNvPr>
          <p:cNvSpPr txBox="1"/>
          <p:nvPr/>
        </p:nvSpPr>
        <p:spPr>
          <a:xfrm>
            <a:off x="458891" y="1745123"/>
            <a:ext cx="28757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300" dirty="0">
                <a:latin typeface="Berlin Sans FB" panose="020E0602020502020306" pitchFamily="34" charset="0"/>
              </a:rPr>
              <a:t>Meet My Team</a:t>
            </a:r>
            <a:endParaRPr lang="en-IN" sz="2000" spc="300" dirty="0">
              <a:latin typeface="Berlin Sans FB" panose="020E0602020502020306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9F985A-D4C0-4A7E-920E-4856E99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309" b="63537" l="11604" r="85956">
                        <a14:foregroundMark x1="41895" y1="42285" x2="42090" y2="47070"/>
                        <a14:foregroundMark x1="42871" y1="43164" x2="47363" y2="48730"/>
                        <a14:foregroundMark x1="48242" y1="42090" x2="48340" y2="46094"/>
                        <a14:foregroundMark x1="52344" y1="42188" x2="52344" y2="49023"/>
                        <a14:foregroundMark x1="52344" y1="41406" x2="56055" y2="41406"/>
                        <a14:foregroundMark x1="52539" y1="49219" x2="55664" y2="49512"/>
                        <a14:foregroundMark x1="56152" y1="49805" x2="57031" y2="49805"/>
                        <a14:foregroundMark x1="61328" y1="41895" x2="65625" y2="47168"/>
                        <a14:foregroundMark x1="66504" y1="41895" x2="62500" y2="47070"/>
                        <a14:foregroundMark x1="65234" y1="47070" x2="66797" y2="49414"/>
                        <a14:foregroundMark x1="62500" y1="46680" x2="61133" y2="48730"/>
                        <a14:foregroundMark x1="70703" y1="42285" x2="71191" y2="46973"/>
                        <a14:foregroundMark x1="76953" y1="42285" x2="76367" y2="48535"/>
                        <a14:foregroundMark x1="81641" y1="44531" x2="84375" y2="45508"/>
                        <a14:foregroundMark x1="81250" y1="41992" x2="81055" y2="43359"/>
                        <a14:foregroundMark x1="80957" y1="48438" x2="84082" y2="49512"/>
                        <a14:foregroundMark x1="82324" y1="41211" x2="84277" y2="41211"/>
                        <a14:foregroundMark x1="44434" y1="53613" x2="46387" y2="58398"/>
                        <a14:foregroundMark x1="43750" y1="53711" x2="41406" y2="59473"/>
                        <a14:foregroundMark x1="51270" y1="53809" x2="50879" y2="58691"/>
                        <a14:foregroundMark x1="51074" y1="57617" x2="51172" y2="6054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8406" r="4750" b="32560"/>
          <a:stretch/>
        </p:blipFill>
        <p:spPr>
          <a:xfrm>
            <a:off x="326369" y="1186244"/>
            <a:ext cx="1070457" cy="449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60898-F9D8-49B6-9D3D-A357D55BEC46}"/>
              </a:ext>
            </a:extLst>
          </p:cNvPr>
          <p:cNvSpPr txBox="1"/>
          <p:nvPr/>
        </p:nvSpPr>
        <p:spPr>
          <a:xfrm>
            <a:off x="458891" y="2540245"/>
            <a:ext cx="28757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spc="300" dirty="0">
                <a:solidFill>
                  <a:srgbClr val="0F0C09"/>
                </a:solidFill>
                <a:latin typeface="Bernard MT Condensed" panose="02050806060905020404" pitchFamily="18" charset="0"/>
              </a:rPr>
              <a:t>Sophia Bennett</a:t>
            </a:r>
            <a:endParaRPr lang="en-IN" sz="5400" spc="300" dirty="0">
              <a:solidFill>
                <a:srgbClr val="0F0C09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6C7BEE-03AC-46B3-90F9-FC448ECCA39A}"/>
              </a:ext>
            </a:extLst>
          </p:cNvPr>
          <p:cNvCxnSpPr/>
          <p:nvPr/>
        </p:nvCxnSpPr>
        <p:spPr>
          <a:xfrm>
            <a:off x="458891" y="4386470"/>
            <a:ext cx="345881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A25AC3C-CC31-4C35-9376-8AC1B4CAD398}"/>
              </a:ext>
            </a:extLst>
          </p:cNvPr>
          <p:cNvSpPr/>
          <p:nvPr/>
        </p:nvSpPr>
        <p:spPr>
          <a:xfrm>
            <a:off x="380423" y="4907882"/>
            <a:ext cx="3980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Sitka Heading" panose="02000505000000020004" pitchFamily="2" charset="0"/>
              <a:ea typeface="Microsoft YaHei UI Light" panose="020B0502040204020203" pitchFamily="34" charset="-122"/>
              <a:cs typeface="Segoe UI" panose="020B0502040204020203" pitchFamily="34" charset="0"/>
            </a:endParaRPr>
          </a:p>
          <a:p>
            <a:r>
              <a:rPr lang="en-US" dirty="0">
                <a:latin typeface="Sitka Heading" panose="02000505000000020004" pitchFamily="2" charset="0"/>
                <a:ea typeface="Microsoft YaHei UI Light" panose="020B0502040204020203" pitchFamily="34" charset="-122"/>
                <a:cs typeface="Segoe UI" panose="020B0502040204020203" pitchFamily="34" charset="0"/>
              </a:rPr>
              <a:t>Ex-Adobe marketing executive, Wharton MBA</a:t>
            </a:r>
            <a:endParaRPr lang="en-IN" dirty="0">
              <a:latin typeface="Sitka Heading" panose="02000505000000020004" pitchFamily="2" charset="0"/>
              <a:ea typeface="Microsoft YaHei UI Light" panose="020B0502040204020203" pitchFamily="34" charset="-122"/>
              <a:cs typeface="Segoe UI" panose="020B0502040204020203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829D28B-545F-4231-9322-78DADC6042A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593588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089935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49446F8-7222-42E3-9C5E-4CDC11B3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68439"/>
              </p:ext>
            </p:extLst>
          </p:nvPr>
        </p:nvGraphicFramePr>
        <p:xfrm>
          <a:off x="380423" y="4760184"/>
          <a:ext cx="3237420" cy="365760"/>
        </p:xfrm>
        <a:graphic>
          <a:graphicData uri="http://schemas.openxmlformats.org/drawingml/2006/table">
            <a:tbl>
              <a:tblPr/>
              <a:tblGrid>
                <a:gridCol w="3237420">
                  <a:extLst>
                    <a:ext uri="{9D8B030D-6E8A-4147-A177-3AD203B41FA5}">
                      <a16:colId xmlns:a16="http://schemas.microsoft.com/office/drawing/2014/main" val="960135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Sitka Heading" panose="02000505000000020004" pitchFamily="2" charset="0"/>
                          <a:ea typeface="Microsoft YaHei UI Light" panose="020B0502040204020203" pitchFamily="34" charset="-122"/>
                          <a:cs typeface="Segoe UI" panose="020B0502040204020203" pitchFamily="34" charset="0"/>
                        </a:rPr>
                        <a:t>Lead Product Strategist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8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4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BDD80-5D42-4A77-9DD6-FA8D62E5C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98" y="4202238"/>
            <a:ext cx="984069" cy="1230888"/>
          </a:xfrm>
          <a:prstGeom prst="roundRect">
            <a:avLst>
              <a:gd name="adj" fmla="val 699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3CB2F-7260-433C-A2B1-1916131E6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19852"/>
          <a:stretch/>
        </p:blipFill>
        <p:spPr>
          <a:xfrm>
            <a:off x="6372350" y="2420938"/>
            <a:ext cx="1477353" cy="1668110"/>
          </a:xfrm>
          <a:prstGeom prst="roundRect">
            <a:avLst>
              <a:gd name="adj" fmla="val 1034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CECF2-C9C5-4BB0-85C0-95A73189D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02" y="1124919"/>
            <a:ext cx="1808051" cy="1205366"/>
          </a:xfrm>
          <a:prstGeom prst="roundRect">
            <a:avLst>
              <a:gd name="adj" fmla="val 1034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38958-9661-4C93-B1D2-319D5F2EE3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2"/>
          <a:stretch/>
        </p:blipFill>
        <p:spPr>
          <a:xfrm>
            <a:off x="8585201" y="550311"/>
            <a:ext cx="1342292" cy="1805007"/>
          </a:xfrm>
          <a:prstGeom prst="roundRect">
            <a:avLst>
              <a:gd name="adj" fmla="val 1034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061FD-AFE4-499C-B901-7EBC91DE9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841" y="1027302"/>
            <a:ext cx="1992688" cy="1328016"/>
          </a:xfrm>
          <a:prstGeom prst="roundRect">
            <a:avLst>
              <a:gd name="adj" fmla="val 5723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1C342-E294-48A4-A5B9-2D4A4F66D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r="12152"/>
          <a:stretch/>
        </p:blipFill>
        <p:spPr>
          <a:xfrm>
            <a:off x="10463696" y="2803169"/>
            <a:ext cx="1401935" cy="1234709"/>
          </a:xfrm>
          <a:prstGeom prst="roundRect">
            <a:avLst>
              <a:gd name="adj" fmla="val 6742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1EC47E-48C5-42B6-A217-6367034A2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63696" y="4304058"/>
            <a:ext cx="1656833" cy="1104555"/>
          </a:xfrm>
          <a:prstGeom prst="roundRect">
            <a:avLst>
              <a:gd name="adj" fmla="val 5869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27D8F-A63D-4188-9299-6A723BD6BE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r="26995"/>
          <a:stretch/>
        </p:blipFill>
        <p:spPr>
          <a:xfrm>
            <a:off x="8004174" y="2439247"/>
            <a:ext cx="2305051" cy="2969366"/>
          </a:xfrm>
          <a:prstGeom prst="roundRect">
            <a:avLst>
              <a:gd name="adj" fmla="val 6377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9BA20B-EE1D-4A4B-93A8-F87A0E94D0A7}"/>
              </a:ext>
            </a:extLst>
          </p:cNvPr>
          <p:cNvSpPr txBox="1"/>
          <p:nvPr/>
        </p:nvSpPr>
        <p:spPr>
          <a:xfrm>
            <a:off x="458891" y="1745123"/>
            <a:ext cx="28757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300" dirty="0">
                <a:latin typeface="Berlin Sans FB" panose="020E0602020502020306" pitchFamily="34" charset="0"/>
              </a:rPr>
              <a:t>Meet My Team</a:t>
            </a:r>
            <a:endParaRPr lang="en-IN" sz="2000" spc="300" dirty="0">
              <a:latin typeface="Berlin Sans FB" panose="020E0602020502020306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9F985A-D4C0-4A7E-920E-4856E99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309" b="63537" l="11604" r="85956">
                        <a14:foregroundMark x1="41895" y1="42285" x2="42090" y2="47070"/>
                        <a14:foregroundMark x1="42871" y1="43164" x2="47363" y2="48730"/>
                        <a14:foregroundMark x1="48242" y1="42090" x2="48340" y2="46094"/>
                        <a14:foregroundMark x1="52344" y1="42188" x2="52344" y2="49023"/>
                        <a14:foregroundMark x1="52344" y1="41406" x2="56055" y2="41406"/>
                        <a14:foregroundMark x1="52539" y1="49219" x2="55664" y2="49512"/>
                        <a14:foregroundMark x1="56152" y1="49805" x2="57031" y2="49805"/>
                        <a14:foregroundMark x1="61328" y1="41895" x2="65625" y2="47168"/>
                        <a14:foregroundMark x1="66504" y1="41895" x2="62500" y2="47070"/>
                        <a14:foregroundMark x1="65234" y1="47070" x2="66797" y2="49414"/>
                        <a14:foregroundMark x1="62500" y1="46680" x2="61133" y2="48730"/>
                        <a14:foregroundMark x1="70703" y1="42285" x2="71191" y2="46973"/>
                        <a14:foregroundMark x1="76953" y1="42285" x2="76367" y2="48535"/>
                        <a14:foregroundMark x1="81641" y1="44531" x2="84375" y2="45508"/>
                        <a14:foregroundMark x1="81250" y1="41992" x2="81055" y2="43359"/>
                        <a14:foregroundMark x1="80957" y1="48438" x2="84082" y2="49512"/>
                        <a14:foregroundMark x1="82324" y1="41211" x2="84277" y2="41211"/>
                        <a14:foregroundMark x1="44434" y1="53613" x2="46387" y2="58398"/>
                        <a14:foregroundMark x1="43750" y1="53711" x2="41406" y2="59473"/>
                        <a14:foregroundMark x1="51270" y1="53809" x2="50879" y2="58691"/>
                        <a14:foregroundMark x1="51074" y1="57617" x2="51172" y2="6054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8406" r="4750" b="32560"/>
          <a:stretch/>
        </p:blipFill>
        <p:spPr>
          <a:xfrm>
            <a:off x="326369" y="1186244"/>
            <a:ext cx="1070457" cy="449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60898-F9D8-49B6-9D3D-A357D55BEC46}"/>
              </a:ext>
            </a:extLst>
          </p:cNvPr>
          <p:cNvSpPr txBox="1"/>
          <p:nvPr/>
        </p:nvSpPr>
        <p:spPr>
          <a:xfrm>
            <a:off x="458891" y="2540245"/>
            <a:ext cx="28757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spc="300" dirty="0">
                <a:solidFill>
                  <a:srgbClr val="29343C"/>
                </a:solidFill>
                <a:latin typeface="Bernard MT Condensed" panose="02050806060905020404" pitchFamily="18" charset="0"/>
              </a:rPr>
              <a:t>Liam Anderson</a:t>
            </a:r>
            <a:endParaRPr lang="en-IN" sz="5400" spc="300" dirty="0">
              <a:solidFill>
                <a:srgbClr val="29343C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6C7BEE-03AC-46B3-90F9-FC448ECCA39A}"/>
              </a:ext>
            </a:extLst>
          </p:cNvPr>
          <p:cNvCxnSpPr/>
          <p:nvPr/>
        </p:nvCxnSpPr>
        <p:spPr>
          <a:xfrm>
            <a:off x="458891" y="4386470"/>
            <a:ext cx="3458817" cy="0"/>
          </a:xfrm>
          <a:prstGeom prst="line">
            <a:avLst/>
          </a:prstGeom>
          <a:ln w="50800">
            <a:solidFill>
              <a:srgbClr val="212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A25AC3C-CC31-4C35-9376-8AC1B4CAD398}"/>
              </a:ext>
            </a:extLst>
          </p:cNvPr>
          <p:cNvSpPr/>
          <p:nvPr/>
        </p:nvSpPr>
        <p:spPr>
          <a:xfrm>
            <a:off x="313643" y="4937330"/>
            <a:ext cx="3980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Sitka Heading" panose="02000505000000020004" pitchFamily="2" charset="0"/>
              <a:ea typeface="Microsoft YaHei UI Light" panose="020B0502040204020203" pitchFamily="34" charset="-122"/>
              <a:cs typeface="Segoe UI" panose="020B0502040204020203" pitchFamily="34" charset="0"/>
            </a:endParaRPr>
          </a:p>
          <a:p>
            <a:r>
              <a:rPr lang="en-US" dirty="0">
                <a:latin typeface="Sitka Heading" panose="02000505000000020004" pitchFamily="2" charset="0"/>
                <a:ea typeface="Microsoft YaHei UI Light" panose="020B0502040204020203" pitchFamily="34" charset="-122"/>
                <a:cs typeface="Segoe UI" panose="020B0502040204020203" pitchFamily="34" charset="0"/>
              </a:rPr>
              <a:t>Former Google AI Product Lead, Stanford CS PhD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939E35-B171-49C3-81D8-AB9DC4E14E6C}"/>
              </a:ext>
            </a:extLst>
          </p:cNvPr>
          <p:cNvSpPr/>
          <p:nvPr/>
        </p:nvSpPr>
        <p:spPr>
          <a:xfrm>
            <a:off x="326369" y="4805101"/>
            <a:ext cx="4625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Bell MT" panose="02020503060305020303" pitchFamily="18" charset="0"/>
              </a:rPr>
              <a:t>Chief Product Officer &amp; VP of AI Strategy</a:t>
            </a:r>
            <a:endParaRPr lang="en-IN" b="1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0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BDD80-5D42-4A77-9DD6-FA8D62E5C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55" y="2667668"/>
            <a:ext cx="1217338" cy="1522664"/>
          </a:xfrm>
          <a:prstGeom prst="roundRect">
            <a:avLst>
              <a:gd name="adj" fmla="val 699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3CB2F-7260-433C-A2B1-1916131E6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19852"/>
          <a:stretch/>
        </p:blipFill>
        <p:spPr>
          <a:xfrm>
            <a:off x="6448337" y="977305"/>
            <a:ext cx="1441846" cy="1628019"/>
          </a:xfrm>
          <a:prstGeom prst="roundRect">
            <a:avLst>
              <a:gd name="adj" fmla="val 1034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CECF2-C9C5-4BB0-85C0-95A73189D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57" y="752744"/>
            <a:ext cx="2311068" cy="1540710"/>
          </a:xfrm>
          <a:prstGeom prst="roundRect">
            <a:avLst>
              <a:gd name="adj" fmla="val 1034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38958-9661-4C93-B1D2-319D5F2EE3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2"/>
          <a:stretch/>
        </p:blipFill>
        <p:spPr>
          <a:xfrm>
            <a:off x="10417689" y="1162770"/>
            <a:ext cx="1072754" cy="1442554"/>
          </a:xfrm>
          <a:prstGeom prst="roundRect">
            <a:avLst>
              <a:gd name="adj" fmla="val 1034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061FD-AFE4-499C-B901-7EBC91DE9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217" y="2742194"/>
            <a:ext cx="1538910" cy="1025598"/>
          </a:xfrm>
          <a:prstGeom prst="roundRect">
            <a:avLst>
              <a:gd name="adj" fmla="val 5723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1C342-E294-48A4-A5B9-2D4A4F66D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r="12152"/>
          <a:stretch/>
        </p:blipFill>
        <p:spPr>
          <a:xfrm>
            <a:off x="10423217" y="4041532"/>
            <a:ext cx="1507879" cy="1328016"/>
          </a:xfrm>
          <a:prstGeom prst="roundRect">
            <a:avLst>
              <a:gd name="adj" fmla="val 6742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1EC47E-48C5-42B6-A217-6367034A24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5" t="-504" r="18211" b="504"/>
          <a:stretch/>
        </p:blipFill>
        <p:spPr>
          <a:xfrm flipH="1">
            <a:off x="8004175" y="2420938"/>
            <a:ext cx="2305050" cy="2987675"/>
          </a:xfrm>
          <a:prstGeom prst="roundRect">
            <a:avLst>
              <a:gd name="adj" fmla="val 5869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27D8F-A63D-4188-9299-6A723BD6BE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r="26995"/>
          <a:stretch/>
        </p:blipFill>
        <p:spPr>
          <a:xfrm>
            <a:off x="6934200" y="4252676"/>
            <a:ext cx="928493" cy="1196084"/>
          </a:xfrm>
          <a:prstGeom prst="roundRect">
            <a:avLst>
              <a:gd name="adj" fmla="val 6377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9BA20B-EE1D-4A4B-93A8-F87A0E94D0A7}"/>
              </a:ext>
            </a:extLst>
          </p:cNvPr>
          <p:cNvSpPr txBox="1"/>
          <p:nvPr/>
        </p:nvSpPr>
        <p:spPr>
          <a:xfrm>
            <a:off x="458891" y="1745123"/>
            <a:ext cx="28757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300" dirty="0">
                <a:latin typeface="Berlin Sans FB" panose="020E0602020502020306" pitchFamily="34" charset="0"/>
              </a:rPr>
              <a:t>Meet My Team</a:t>
            </a:r>
            <a:endParaRPr lang="en-IN" sz="2000" spc="300" dirty="0">
              <a:latin typeface="Berlin Sans FB" panose="020E0602020502020306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9F985A-D4C0-4A7E-920E-4856E99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309" b="63537" l="11604" r="85956">
                        <a14:foregroundMark x1="41895" y1="42285" x2="42090" y2="47070"/>
                        <a14:foregroundMark x1="42871" y1="43164" x2="47363" y2="48730"/>
                        <a14:foregroundMark x1="48242" y1="42090" x2="48340" y2="46094"/>
                        <a14:foregroundMark x1="52344" y1="42188" x2="52344" y2="49023"/>
                        <a14:foregroundMark x1="52344" y1="41406" x2="56055" y2="41406"/>
                        <a14:foregroundMark x1="52539" y1="49219" x2="55664" y2="49512"/>
                        <a14:foregroundMark x1="56152" y1="49805" x2="57031" y2="49805"/>
                        <a14:foregroundMark x1="61328" y1="41895" x2="65625" y2="47168"/>
                        <a14:foregroundMark x1="66504" y1="41895" x2="62500" y2="47070"/>
                        <a14:foregroundMark x1="65234" y1="47070" x2="66797" y2="49414"/>
                        <a14:foregroundMark x1="62500" y1="46680" x2="61133" y2="48730"/>
                        <a14:foregroundMark x1="70703" y1="42285" x2="71191" y2="46973"/>
                        <a14:foregroundMark x1="76953" y1="42285" x2="76367" y2="48535"/>
                        <a14:foregroundMark x1="81641" y1="44531" x2="84375" y2="45508"/>
                        <a14:foregroundMark x1="81250" y1="41992" x2="81055" y2="43359"/>
                        <a14:foregroundMark x1="80957" y1="48438" x2="84082" y2="49512"/>
                        <a14:foregroundMark x1="82324" y1="41211" x2="84277" y2="41211"/>
                        <a14:foregroundMark x1="44434" y1="53613" x2="46387" y2="58398"/>
                        <a14:foregroundMark x1="43750" y1="53711" x2="41406" y2="59473"/>
                        <a14:foregroundMark x1="51270" y1="53809" x2="50879" y2="58691"/>
                        <a14:foregroundMark x1="51074" y1="57617" x2="51172" y2="6054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8406" r="4750" b="32560"/>
          <a:stretch/>
        </p:blipFill>
        <p:spPr>
          <a:xfrm>
            <a:off x="326369" y="1186244"/>
            <a:ext cx="1070457" cy="449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60898-F9D8-49B6-9D3D-A357D55BEC46}"/>
              </a:ext>
            </a:extLst>
          </p:cNvPr>
          <p:cNvSpPr txBox="1"/>
          <p:nvPr/>
        </p:nvSpPr>
        <p:spPr>
          <a:xfrm>
            <a:off x="458891" y="2540245"/>
            <a:ext cx="28757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spc="300" dirty="0">
                <a:solidFill>
                  <a:srgbClr val="6E7D88"/>
                </a:solidFill>
                <a:latin typeface="Bernard MT Condensed" panose="02050806060905020404" pitchFamily="18" charset="0"/>
              </a:rPr>
              <a:t>Alex Reed</a:t>
            </a:r>
            <a:endParaRPr lang="en-IN" sz="5400" spc="300" dirty="0">
              <a:solidFill>
                <a:srgbClr val="6E7D88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6C7BEE-03AC-46B3-90F9-FC448ECCA39A}"/>
              </a:ext>
            </a:extLst>
          </p:cNvPr>
          <p:cNvCxnSpPr/>
          <p:nvPr/>
        </p:nvCxnSpPr>
        <p:spPr>
          <a:xfrm>
            <a:off x="458891" y="4386470"/>
            <a:ext cx="3458817" cy="0"/>
          </a:xfrm>
          <a:prstGeom prst="line">
            <a:avLst/>
          </a:prstGeom>
          <a:ln w="50800">
            <a:solidFill>
              <a:srgbClr val="5D6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49446F8-7222-42E3-9C5E-4CDC11B3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47022"/>
              </p:ext>
            </p:extLst>
          </p:nvPr>
        </p:nvGraphicFramePr>
        <p:xfrm>
          <a:off x="380423" y="4760184"/>
          <a:ext cx="3237420" cy="365760"/>
        </p:xfrm>
        <a:graphic>
          <a:graphicData uri="http://schemas.openxmlformats.org/drawingml/2006/table">
            <a:tbl>
              <a:tblPr/>
              <a:tblGrid>
                <a:gridCol w="3237420">
                  <a:extLst>
                    <a:ext uri="{9D8B030D-6E8A-4147-A177-3AD203B41FA5}">
                      <a16:colId xmlns:a16="http://schemas.microsoft.com/office/drawing/2014/main" val="960135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Sitka Heading" panose="02000505000000020004" pitchFamily="2" charset="0"/>
                          <a:ea typeface="Microsoft YaHei UI Light" panose="020B0502040204020203" pitchFamily="34" charset="-122"/>
                          <a:cs typeface="Segoe UI" panose="020B0502040204020203" pitchFamily="34" charset="0"/>
                        </a:rPr>
                        <a:t>Business Intelligence Analyst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8875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2CEDA14-1D1E-4976-8509-67715B589EFE}"/>
              </a:ext>
            </a:extLst>
          </p:cNvPr>
          <p:cNvSpPr/>
          <p:nvPr/>
        </p:nvSpPr>
        <p:spPr>
          <a:xfrm>
            <a:off x="389904" y="5177260"/>
            <a:ext cx="3537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itka Heading" panose="02000505000000020004" pitchFamily="2" charset="0"/>
                <a:ea typeface="Microsoft YaHei UI Light" panose="020B0502040204020203" pitchFamily="34" charset="-122"/>
                <a:cs typeface="Segoe UI" panose="020B0502040204020203" pitchFamily="34" charset="0"/>
              </a:rPr>
              <a:t>M.Sc. in Data Analytics, University of Amsterdam (Netherlands)</a:t>
            </a:r>
            <a:endParaRPr lang="en-IN" dirty="0">
              <a:latin typeface="Sitka Heading" panose="02000505000000020004" pitchFamily="2" charset="0"/>
              <a:ea typeface="Microsoft YaHei UI Light" panose="020B0502040204020203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0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BDD80-5D42-4A77-9DD6-FA8D62E5C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47" y="615852"/>
            <a:ext cx="1443128" cy="1805085"/>
          </a:xfrm>
          <a:prstGeom prst="roundRect">
            <a:avLst>
              <a:gd name="adj" fmla="val 699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3CB2F-7260-433C-A2B1-1916131E6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19852"/>
          <a:stretch/>
        </p:blipFill>
        <p:spPr>
          <a:xfrm>
            <a:off x="8262618" y="379640"/>
            <a:ext cx="1713081" cy="1934276"/>
          </a:xfrm>
          <a:prstGeom prst="roundRect">
            <a:avLst>
              <a:gd name="adj" fmla="val 1034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CECF2-C9C5-4BB0-85C0-95A73189D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105" y="1186244"/>
            <a:ext cx="1691510" cy="1127672"/>
          </a:xfrm>
          <a:prstGeom prst="roundRect">
            <a:avLst>
              <a:gd name="adj" fmla="val 1034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38958-9661-4C93-B1D2-319D5F2EE3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2"/>
          <a:stretch/>
        </p:blipFill>
        <p:spPr>
          <a:xfrm>
            <a:off x="10451705" y="2420938"/>
            <a:ext cx="1325910" cy="1782978"/>
          </a:xfrm>
          <a:prstGeom prst="roundRect">
            <a:avLst>
              <a:gd name="adj" fmla="val 1034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061FD-AFE4-499C-B901-7EBC91DE9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32" y="4370315"/>
            <a:ext cx="1538910" cy="1025598"/>
          </a:xfrm>
          <a:prstGeom prst="roundRect">
            <a:avLst>
              <a:gd name="adj" fmla="val 5723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1C342-E294-48A4-A5B9-2D4A4F66D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r="30257"/>
          <a:stretch/>
        </p:blipFill>
        <p:spPr>
          <a:xfrm>
            <a:off x="7971729" y="2420937"/>
            <a:ext cx="2337495" cy="3011137"/>
          </a:xfrm>
          <a:prstGeom prst="roundRect">
            <a:avLst>
              <a:gd name="adj" fmla="val 6742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1EC47E-48C5-42B6-A217-6367034A24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r="3536"/>
          <a:stretch/>
        </p:blipFill>
        <p:spPr>
          <a:xfrm flipH="1">
            <a:off x="6096000" y="4106882"/>
            <a:ext cx="1757621" cy="1306603"/>
          </a:xfrm>
          <a:prstGeom prst="roundRect">
            <a:avLst>
              <a:gd name="adj" fmla="val 5869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27D8F-A63D-4188-9299-6A723BD6BE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7895" r="26995"/>
          <a:stretch/>
        </p:blipFill>
        <p:spPr>
          <a:xfrm>
            <a:off x="6607270" y="2573030"/>
            <a:ext cx="1246351" cy="1478793"/>
          </a:xfrm>
          <a:prstGeom prst="roundRect">
            <a:avLst>
              <a:gd name="adj" fmla="val 6377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9BA20B-EE1D-4A4B-93A8-F87A0E94D0A7}"/>
              </a:ext>
            </a:extLst>
          </p:cNvPr>
          <p:cNvSpPr txBox="1"/>
          <p:nvPr/>
        </p:nvSpPr>
        <p:spPr>
          <a:xfrm>
            <a:off x="458891" y="1745123"/>
            <a:ext cx="28757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300" dirty="0">
                <a:latin typeface="Berlin Sans FB" panose="020E0602020502020306" pitchFamily="34" charset="0"/>
              </a:rPr>
              <a:t>Meet My Team</a:t>
            </a:r>
            <a:endParaRPr lang="en-IN" sz="2000" spc="300" dirty="0">
              <a:latin typeface="Berlin Sans FB" panose="020E0602020502020306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9F985A-D4C0-4A7E-920E-4856E99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309" b="63537" l="11604" r="85956">
                        <a14:foregroundMark x1="41895" y1="42285" x2="42090" y2="47070"/>
                        <a14:foregroundMark x1="42871" y1="43164" x2="47363" y2="48730"/>
                        <a14:foregroundMark x1="48242" y1="42090" x2="48340" y2="46094"/>
                        <a14:foregroundMark x1="52344" y1="42188" x2="52344" y2="49023"/>
                        <a14:foregroundMark x1="52344" y1="41406" x2="56055" y2="41406"/>
                        <a14:foregroundMark x1="52539" y1="49219" x2="55664" y2="49512"/>
                        <a14:foregroundMark x1="56152" y1="49805" x2="57031" y2="49805"/>
                        <a14:foregroundMark x1="61328" y1="41895" x2="65625" y2="47168"/>
                        <a14:foregroundMark x1="66504" y1="41895" x2="62500" y2="47070"/>
                        <a14:foregroundMark x1="65234" y1="47070" x2="66797" y2="49414"/>
                        <a14:foregroundMark x1="62500" y1="46680" x2="61133" y2="48730"/>
                        <a14:foregroundMark x1="70703" y1="42285" x2="71191" y2="46973"/>
                        <a14:foregroundMark x1="76953" y1="42285" x2="76367" y2="48535"/>
                        <a14:foregroundMark x1="81641" y1="44531" x2="84375" y2="45508"/>
                        <a14:foregroundMark x1="81250" y1="41992" x2="81055" y2="43359"/>
                        <a14:foregroundMark x1="80957" y1="48438" x2="84082" y2="49512"/>
                        <a14:foregroundMark x1="82324" y1="41211" x2="84277" y2="41211"/>
                        <a14:foregroundMark x1="44434" y1="53613" x2="46387" y2="58398"/>
                        <a14:foregroundMark x1="43750" y1="53711" x2="41406" y2="59473"/>
                        <a14:foregroundMark x1="51270" y1="53809" x2="50879" y2="58691"/>
                        <a14:foregroundMark x1="51074" y1="57617" x2="51172" y2="6054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8406" r="4750" b="32560"/>
          <a:stretch/>
        </p:blipFill>
        <p:spPr>
          <a:xfrm>
            <a:off x="326369" y="1186244"/>
            <a:ext cx="1070457" cy="449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60898-F9D8-49B6-9D3D-A357D55BEC46}"/>
              </a:ext>
            </a:extLst>
          </p:cNvPr>
          <p:cNvSpPr txBox="1"/>
          <p:nvPr/>
        </p:nvSpPr>
        <p:spPr>
          <a:xfrm>
            <a:off x="458891" y="2540245"/>
            <a:ext cx="28757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spc="300" dirty="0">
                <a:solidFill>
                  <a:srgbClr val="002060"/>
                </a:solidFill>
                <a:latin typeface="Bernard MT Condensed" panose="02050806060905020404" pitchFamily="18" charset="0"/>
              </a:rPr>
              <a:t>Anna Fischer</a:t>
            </a:r>
            <a:endParaRPr lang="en-IN" sz="5400" spc="300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6C7BEE-03AC-46B3-90F9-FC448ECCA39A}"/>
              </a:ext>
            </a:extLst>
          </p:cNvPr>
          <p:cNvCxnSpPr/>
          <p:nvPr/>
        </p:nvCxnSpPr>
        <p:spPr>
          <a:xfrm>
            <a:off x="458891" y="4386470"/>
            <a:ext cx="3458817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49446F8-7222-42E3-9C5E-4CDC11B3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471562"/>
              </p:ext>
            </p:extLst>
          </p:nvPr>
        </p:nvGraphicFramePr>
        <p:xfrm>
          <a:off x="380423" y="4760184"/>
          <a:ext cx="3237420" cy="365760"/>
        </p:xfrm>
        <a:graphic>
          <a:graphicData uri="http://schemas.openxmlformats.org/drawingml/2006/table">
            <a:tbl>
              <a:tblPr/>
              <a:tblGrid>
                <a:gridCol w="3237420">
                  <a:extLst>
                    <a:ext uri="{9D8B030D-6E8A-4147-A177-3AD203B41FA5}">
                      <a16:colId xmlns:a16="http://schemas.microsoft.com/office/drawing/2014/main" val="960135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Sitka Heading" panose="02000505000000020004" pitchFamily="2" charset="0"/>
                          <a:ea typeface="Microsoft YaHei UI Light" panose="020B0502040204020203" pitchFamily="34" charset="-122"/>
                          <a:cs typeface="Segoe UI" panose="020B0502040204020203" pitchFamily="34" charset="0"/>
                        </a:rPr>
                        <a:t>UX/UI Design Lead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8875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AEC947-1917-404C-818B-5BAA8F019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68088"/>
              </p:ext>
            </p:extLst>
          </p:nvPr>
        </p:nvGraphicFramePr>
        <p:xfrm>
          <a:off x="356135" y="5177260"/>
          <a:ext cx="4165600" cy="640080"/>
        </p:xfrm>
        <a:graphic>
          <a:graphicData uri="http://schemas.openxmlformats.org/drawingml/2006/table">
            <a:tbl>
              <a:tblPr/>
              <a:tblGrid>
                <a:gridCol w="4165600">
                  <a:extLst>
                    <a:ext uri="{9D8B030D-6E8A-4147-A177-3AD203B41FA5}">
                      <a16:colId xmlns:a16="http://schemas.microsoft.com/office/drawing/2014/main" val="3386757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itka Heading" panose="02000505000000020004" pitchFamily="2" charset="0"/>
                          <a:ea typeface="Microsoft YaHei UI Light" panose="020B0502040204020203" pitchFamily="34" charset="-122"/>
                          <a:cs typeface="Segoe UI" panose="020B0502040204020203" pitchFamily="34" charset="0"/>
                        </a:rPr>
                        <a:t>Ex-Microsoft Azure architect, MIT graduate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139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72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BDD80-5D42-4A77-9DD6-FA8D62E5C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8" b="1"/>
          <a:stretch/>
        </p:blipFill>
        <p:spPr>
          <a:xfrm>
            <a:off x="8489386" y="254000"/>
            <a:ext cx="1811131" cy="2064938"/>
          </a:xfrm>
          <a:prstGeom prst="roundRect">
            <a:avLst>
              <a:gd name="adj" fmla="val 699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3CB2F-7260-433C-A2B1-1916131E6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19852"/>
          <a:stretch/>
        </p:blipFill>
        <p:spPr>
          <a:xfrm>
            <a:off x="10427173" y="1098470"/>
            <a:ext cx="1305936" cy="1474560"/>
          </a:xfrm>
          <a:prstGeom prst="roundRect">
            <a:avLst>
              <a:gd name="adj" fmla="val 1034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CECF2-C9C5-4BB0-85C0-95A73189D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04" y="2717340"/>
            <a:ext cx="1691510" cy="1127672"/>
          </a:xfrm>
          <a:prstGeom prst="roundRect">
            <a:avLst>
              <a:gd name="adj" fmla="val 1034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38958-9661-4C93-B1D2-319D5F2EE3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2"/>
          <a:stretch/>
        </p:blipFill>
        <p:spPr>
          <a:xfrm>
            <a:off x="10451704" y="3989322"/>
            <a:ext cx="1069125" cy="1437673"/>
          </a:xfrm>
          <a:prstGeom prst="roundRect">
            <a:avLst>
              <a:gd name="adj" fmla="val 1034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061FD-AFE4-499C-B901-7EBC91DE9A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8" t="-680" r="37779" b="680"/>
          <a:stretch/>
        </p:blipFill>
        <p:spPr>
          <a:xfrm>
            <a:off x="8004174" y="2416270"/>
            <a:ext cx="2296977" cy="3255486"/>
          </a:xfrm>
          <a:prstGeom prst="roundRect">
            <a:avLst>
              <a:gd name="adj" fmla="val 5723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1C342-E294-48A4-A5B9-2D4A4F66D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r="30257"/>
          <a:stretch/>
        </p:blipFill>
        <p:spPr>
          <a:xfrm>
            <a:off x="6845301" y="4326724"/>
            <a:ext cx="865828" cy="1115351"/>
          </a:xfrm>
          <a:prstGeom prst="roundRect">
            <a:avLst>
              <a:gd name="adj" fmla="val 6742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1EC47E-48C5-42B6-A217-6367034A24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12872"/>
          <a:stretch/>
        </p:blipFill>
        <p:spPr>
          <a:xfrm flipH="1">
            <a:off x="5943599" y="2519315"/>
            <a:ext cx="1910021" cy="1714834"/>
          </a:xfrm>
          <a:prstGeom prst="roundRect">
            <a:avLst>
              <a:gd name="adj" fmla="val 5869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27D8F-A63D-4188-9299-6A723BD6BE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7895" r="26995"/>
          <a:stretch/>
        </p:blipFill>
        <p:spPr>
          <a:xfrm>
            <a:off x="6667500" y="569963"/>
            <a:ext cx="1516321" cy="1799112"/>
          </a:xfrm>
          <a:prstGeom prst="roundRect">
            <a:avLst>
              <a:gd name="adj" fmla="val 6377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9BA20B-EE1D-4A4B-93A8-F87A0E94D0A7}"/>
              </a:ext>
            </a:extLst>
          </p:cNvPr>
          <p:cNvSpPr txBox="1"/>
          <p:nvPr/>
        </p:nvSpPr>
        <p:spPr>
          <a:xfrm>
            <a:off x="458891" y="1745123"/>
            <a:ext cx="28757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300" dirty="0">
                <a:latin typeface="Berlin Sans FB" panose="020E0602020502020306" pitchFamily="34" charset="0"/>
              </a:rPr>
              <a:t>Meet My Team</a:t>
            </a:r>
            <a:endParaRPr lang="en-IN" sz="2000" spc="300" dirty="0">
              <a:latin typeface="Berlin Sans FB" panose="020E0602020502020306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9F985A-D4C0-4A7E-920E-4856E99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309" b="63537" l="11604" r="85956">
                        <a14:foregroundMark x1="41895" y1="42285" x2="42090" y2="47070"/>
                        <a14:foregroundMark x1="42871" y1="43164" x2="47363" y2="48730"/>
                        <a14:foregroundMark x1="48242" y1="42090" x2="48340" y2="46094"/>
                        <a14:foregroundMark x1="52344" y1="42188" x2="52344" y2="49023"/>
                        <a14:foregroundMark x1="52344" y1="41406" x2="56055" y2="41406"/>
                        <a14:foregroundMark x1="52539" y1="49219" x2="55664" y2="49512"/>
                        <a14:foregroundMark x1="56152" y1="49805" x2="57031" y2="49805"/>
                        <a14:foregroundMark x1="61328" y1="41895" x2="65625" y2="47168"/>
                        <a14:foregroundMark x1="66504" y1="41895" x2="62500" y2="47070"/>
                        <a14:foregroundMark x1="65234" y1="47070" x2="66797" y2="49414"/>
                        <a14:foregroundMark x1="62500" y1="46680" x2="61133" y2="48730"/>
                        <a14:foregroundMark x1="70703" y1="42285" x2="71191" y2="46973"/>
                        <a14:foregroundMark x1="76953" y1="42285" x2="76367" y2="48535"/>
                        <a14:foregroundMark x1="81641" y1="44531" x2="84375" y2="45508"/>
                        <a14:foregroundMark x1="81250" y1="41992" x2="81055" y2="43359"/>
                        <a14:foregroundMark x1="80957" y1="48438" x2="84082" y2="49512"/>
                        <a14:foregroundMark x1="82324" y1="41211" x2="84277" y2="41211"/>
                        <a14:foregroundMark x1="44434" y1="53613" x2="46387" y2="58398"/>
                        <a14:foregroundMark x1="43750" y1="53711" x2="41406" y2="59473"/>
                        <a14:foregroundMark x1="51270" y1="53809" x2="50879" y2="58691"/>
                        <a14:foregroundMark x1="51074" y1="57617" x2="51172" y2="6054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8406" r="4750" b="32560"/>
          <a:stretch/>
        </p:blipFill>
        <p:spPr>
          <a:xfrm>
            <a:off x="326369" y="1186244"/>
            <a:ext cx="1070457" cy="449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60898-F9D8-49B6-9D3D-A357D55BEC46}"/>
              </a:ext>
            </a:extLst>
          </p:cNvPr>
          <p:cNvSpPr txBox="1"/>
          <p:nvPr/>
        </p:nvSpPr>
        <p:spPr>
          <a:xfrm>
            <a:off x="458891" y="2540245"/>
            <a:ext cx="28757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spc="300" dirty="0">
                <a:solidFill>
                  <a:srgbClr val="30375A"/>
                </a:solidFill>
                <a:latin typeface="Bernard MT Condensed" panose="02050806060905020404" pitchFamily="18" charset="0"/>
              </a:rPr>
              <a:t>David Lee</a:t>
            </a:r>
            <a:endParaRPr lang="en-IN" sz="5400" spc="300" dirty="0">
              <a:solidFill>
                <a:srgbClr val="30375A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6C7BEE-03AC-46B3-90F9-FC448ECCA39A}"/>
              </a:ext>
            </a:extLst>
          </p:cNvPr>
          <p:cNvCxnSpPr/>
          <p:nvPr/>
        </p:nvCxnSpPr>
        <p:spPr>
          <a:xfrm>
            <a:off x="458891" y="4386470"/>
            <a:ext cx="3458817" cy="0"/>
          </a:xfrm>
          <a:prstGeom prst="line">
            <a:avLst/>
          </a:prstGeom>
          <a:ln w="50800">
            <a:solidFill>
              <a:srgbClr val="303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49446F8-7222-42E3-9C5E-4CDC11B3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051332"/>
              </p:ext>
            </p:extLst>
          </p:nvPr>
        </p:nvGraphicFramePr>
        <p:xfrm>
          <a:off x="380423" y="4760184"/>
          <a:ext cx="3237420" cy="365760"/>
        </p:xfrm>
        <a:graphic>
          <a:graphicData uri="http://schemas.openxmlformats.org/drawingml/2006/table">
            <a:tbl>
              <a:tblPr/>
              <a:tblGrid>
                <a:gridCol w="3237420">
                  <a:extLst>
                    <a:ext uri="{9D8B030D-6E8A-4147-A177-3AD203B41FA5}">
                      <a16:colId xmlns:a16="http://schemas.microsoft.com/office/drawing/2014/main" val="960135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Sitka Heading" panose="02000505000000020004" pitchFamily="2" charset="0"/>
                          <a:ea typeface="Microsoft YaHei UI Light" panose="020B0502040204020203" pitchFamily="34" charset="-122"/>
                          <a:cs typeface="Segoe UI" panose="020B0502040204020203" pitchFamily="34" charset="0"/>
                        </a:rPr>
                        <a:t>Technical Product Manager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8875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023076-59D0-4AA5-BDFF-49CC5F984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43332"/>
              </p:ext>
            </p:extLst>
          </p:nvPr>
        </p:nvGraphicFramePr>
        <p:xfrm>
          <a:off x="380423" y="5179617"/>
          <a:ext cx="3856765" cy="640080"/>
        </p:xfrm>
        <a:graphic>
          <a:graphicData uri="http://schemas.openxmlformats.org/drawingml/2006/table">
            <a:tbl>
              <a:tblPr/>
              <a:tblGrid>
                <a:gridCol w="3856765">
                  <a:extLst>
                    <a:ext uri="{9D8B030D-6E8A-4147-A177-3AD203B41FA5}">
                      <a16:colId xmlns:a16="http://schemas.microsoft.com/office/drawing/2014/main" val="1768648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itka Heading" panose="02000505000000020004" pitchFamily="2" charset="0"/>
                          <a:ea typeface="Microsoft YaHei UI Light" panose="020B0502040204020203" pitchFamily="34" charset="-122"/>
                          <a:cs typeface="Segoe UI" panose="020B0502040204020203" pitchFamily="34" charset="0"/>
                        </a:rPr>
                        <a:t>M.Sc. in Information Systems, National University of Singapore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67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73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BDD80-5D42-4A77-9DD6-FA8D62E5C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8" b="1"/>
          <a:stretch/>
        </p:blipFill>
        <p:spPr>
          <a:xfrm>
            <a:off x="10287839" y="511584"/>
            <a:ext cx="1577792" cy="1798900"/>
          </a:xfrm>
          <a:prstGeom prst="roundRect">
            <a:avLst>
              <a:gd name="adj" fmla="val 699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3CB2F-7260-433C-A2B1-1916131E6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19852"/>
          <a:stretch/>
        </p:blipFill>
        <p:spPr>
          <a:xfrm>
            <a:off x="10428532" y="2435037"/>
            <a:ext cx="1593374" cy="1799112"/>
          </a:xfrm>
          <a:prstGeom prst="roundRect">
            <a:avLst>
              <a:gd name="adj" fmla="val 1034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CECF2-C9C5-4BB0-85C0-95A73189D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532" y="4536854"/>
            <a:ext cx="1383045" cy="922029"/>
          </a:xfrm>
          <a:prstGeom prst="roundRect">
            <a:avLst>
              <a:gd name="adj" fmla="val 1034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38958-9661-4C93-B1D2-319D5F2EE3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1" b="6631"/>
          <a:stretch/>
        </p:blipFill>
        <p:spPr>
          <a:xfrm>
            <a:off x="8004175" y="2420938"/>
            <a:ext cx="2296341" cy="2987675"/>
          </a:xfrm>
          <a:prstGeom prst="roundRect">
            <a:avLst>
              <a:gd name="adj" fmla="val 1034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061FD-AFE4-499C-B901-7EBC91DE9A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t="-680" r="-2027" b="680"/>
          <a:stretch/>
        </p:blipFill>
        <p:spPr>
          <a:xfrm>
            <a:off x="6072840" y="4202238"/>
            <a:ext cx="1904306" cy="1244251"/>
          </a:xfrm>
          <a:prstGeom prst="roundRect">
            <a:avLst>
              <a:gd name="adj" fmla="val 5723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1C342-E294-48A4-A5B9-2D4A4F66D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r="30257"/>
          <a:stretch/>
        </p:blipFill>
        <p:spPr>
          <a:xfrm>
            <a:off x="6669853" y="2585502"/>
            <a:ext cx="1206306" cy="1498182"/>
          </a:xfrm>
          <a:prstGeom prst="roundRect">
            <a:avLst>
              <a:gd name="adj" fmla="val 6742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1EC47E-48C5-42B6-A217-6367034A24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r="5480"/>
          <a:stretch/>
        </p:blipFill>
        <p:spPr>
          <a:xfrm flipH="1">
            <a:off x="5478097" y="639558"/>
            <a:ext cx="2398062" cy="1795479"/>
          </a:xfrm>
          <a:prstGeom prst="roundRect">
            <a:avLst>
              <a:gd name="adj" fmla="val 5869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27D8F-A63D-4188-9299-6A723BD6BE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7895" r="26995"/>
          <a:stretch/>
        </p:blipFill>
        <p:spPr>
          <a:xfrm>
            <a:off x="8102600" y="96956"/>
            <a:ext cx="1836139" cy="2178575"/>
          </a:xfrm>
          <a:prstGeom prst="roundRect">
            <a:avLst>
              <a:gd name="adj" fmla="val 6377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9BA20B-EE1D-4A4B-93A8-F87A0E94D0A7}"/>
              </a:ext>
            </a:extLst>
          </p:cNvPr>
          <p:cNvSpPr txBox="1"/>
          <p:nvPr/>
        </p:nvSpPr>
        <p:spPr>
          <a:xfrm>
            <a:off x="458891" y="1745123"/>
            <a:ext cx="28757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300" dirty="0">
                <a:latin typeface="Berlin Sans FB" panose="020E0602020502020306" pitchFamily="34" charset="0"/>
              </a:rPr>
              <a:t>Meet My Team</a:t>
            </a:r>
            <a:endParaRPr lang="en-IN" sz="2000" spc="300" dirty="0">
              <a:latin typeface="Berlin Sans FB" panose="020E0602020502020306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9F985A-D4C0-4A7E-920E-4856E99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309" b="63537" l="11604" r="85956">
                        <a14:foregroundMark x1="41895" y1="42285" x2="42090" y2="47070"/>
                        <a14:foregroundMark x1="42871" y1="43164" x2="47363" y2="48730"/>
                        <a14:foregroundMark x1="48242" y1="42090" x2="48340" y2="46094"/>
                        <a14:foregroundMark x1="52344" y1="42188" x2="52344" y2="49023"/>
                        <a14:foregroundMark x1="52344" y1="41406" x2="56055" y2="41406"/>
                        <a14:foregroundMark x1="52539" y1="49219" x2="55664" y2="49512"/>
                        <a14:foregroundMark x1="56152" y1="49805" x2="57031" y2="49805"/>
                        <a14:foregroundMark x1="61328" y1="41895" x2="65625" y2="47168"/>
                        <a14:foregroundMark x1="66504" y1="41895" x2="62500" y2="47070"/>
                        <a14:foregroundMark x1="65234" y1="47070" x2="66797" y2="49414"/>
                        <a14:foregroundMark x1="62500" y1="46680" x2="61133" y2="48730"/>
                        <a14:foregroundMark x1="70703" y1="42285" x2="71191" y2="46973"/>
                        <a14:foregroundMark x1="76953" y1="42285" x2="76367" y2="48535"/>
                        <a14:foregroundMark x1="81641" y1="44531" x2="84375" y2="45508"/>
                        <a14:foregroundMark x1="81250" y1="41992" x2="81055" y2="43359"/>
                        <a14:foregroundMark x1="80957" y1="48438" x2="84082" y2="49512"/>
                        <a14:foregroundMark x1="82324" y1="41211" x2="84277" y2="41211"/>
                        <a14:foregroundMark x1="44434" y1="53613" x2="46387" y2="58398"/>
                        <a14:foregroundMark x1="43750" y1="53711" x2="41406" y2="59473"/>
                        <a14:foregroundMark x1="51270" y1="53809" x2="50879" y2="58691"/>
                        <a14:foregroundMark x1="51074" y1="57617" x2="51172" y2="6054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8406" r="4750" b="32560"/>
          <a:stretch/>
        </p:blipFill>
        <p:spPr>
          <a:xfrm>
            <a:off x="326369" y="1186244"/>
            <a:ext cx="1070457" cy="449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60898-F9D8-49B6-9D3D-A357D55BEC46}"/>
              </a:ext>
            </a:extLst>
          </p:cNvPr>
          <p:cNvSpPr txBox="1"/>
          <p:nvPr/>
        </p:nvSpPr>
        <p:spPr>
          <a:xfrm>
            <a:off x="458891" y="2540245"/>
            <a:ext cx="28757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spc="300" dirty="0">
                <a:solidFill>
                  <a:srgbClr val="0F0C09"/>
                </a:solidFill>
                <a:latin typeface="Bernard MT Condensed" panose="02050806060905020404" pitchFamily="18" charset="0"/>
              </a:rPr>
              <a:t>Sara </a:t>
            </a:r>
          </a:p>
          <a:p>
            <a:r>
              <a:rPr lang="en-US" sz="5400" spc="300" dirty="0">
                <a:solidFill>
                  <a:srgbClr val="0F0C09"/>
                </a:solidFill>
                <a:latin typeface="Bernard MT Condensed" panose="02050806060905020404" pitchFamily="18" charset="0"/>
              </a:rPr>
              <a:t>Kim</a:t>
            </a:r>
            <a:endParaRPr lang="en-IN" sz="5400" spc="300" dirty="0">
              <a:solidFill>
                <a:srgbClr val="0F0C09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6C7BEE-03AC-46B3-90F9-FC448ECCA39A}"/>
              </a:ext>
            </a:extLst>
          </p:cNvPr>
          <p:cNvCxnSpPr/>
          <p:nvPr/>
        </p:nvCxnSpPr>
        <p:spPr>
          <a:xfrm>
            <a:off x="458891" y="4386470"/>
            <a:ext cx="345881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49446F8-7222-42E3-9C5E-4CDC11B3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63286"/>
              </p:ext>
            </p:extLst>
          </p:nvPr>
        </p:nvGraphicFramePr>
        <p:xfrm>
          <a:off x="380423" y="4760184"/>
          <a:ext cx="3237420" cy="365760"/>
        </p:xfrm>
        <a:graphic>
          <a:graphicData uri="http://schemas.openxmlformats.org/drawingml/2006/table">
            <a:tbl>
              <a:tblPr/>
              <a:tblGrid>
                <a:gridCol w="3237420">
                  <a:extLst>
                    <a:ext uri="{9D8B030D-6E8A-4147-A177-3AD203B41FA5}">
                      <a16:colId xmlns:a16="http://schemas.microsoft.com/office/drawing/2014/main" val="960135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Sitka Heading" panose="02000505000000020004" pitchFamily="2" charset="0"/>
                          <a:ea typeface="Microsoft YaHei UI Light" panose="020B0502040204020203" pitchFamily="34" charset="-122"/>
                          <a:cs typeface="Segoe UI" panose="020B0502040204020203" pitchFamily="34" charset="0"/>
                        </a:rPr>
                        <a:t>AI Research Engineer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8875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E73839-0E40-437A-A8CC-419AE6590ACD}"/>
              </a:ext>
            </a:extLst>
          </p:cNvPr>
          <p:cNvSpPr/>
          <p:nvPr/>
        </p:nvSpPr>
        <p:spPr>
          <a:xfrm>
            <a:off x="326369" y="5123323"/>
            <a:ext cx="3458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itka Heading" panose="02000505000000020004" pitchFamily="2" charset="0"/>
                <a:ea typeface="Microsoft YaHei UI Light" panose="020B0502040204020203" pitchFamily="34" charset="-122"/>
                <a:cs typeface="Segoe UI" panose="020B0502040204020203" pitchFamily="34" charset="0"/>
              </a:rPr>
              <a:t>Ph.D. in Computer Science, KAIST (South Korea)</a:t>
            </a:r>
            <a:endParaRPr lang="en-IN" dirty="0">
              <a:latin typeface="Sitka Heading" panose="02000505000000020004" pitchFamily="2" charset="0"/>
              <a:ea typeface="Microsoft YaHei UI Light" panose="020B0502040204020203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5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BDD80-5D42-4A77-9DD6-FA8D62E5C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8" b="1"/>
          <a:stretch/>
        </p:blipFill>
        <p:spPr>
          <a:xfrm>
            <a:off x="10464834" y="2540245"/>
            <a:ext cx="1135545" cy="1294677"/>
          </a:xfrm>
          <a:prstGeom prst="roundRect">
            <a:avLst>
              <a:gd name="adj" fmla="val 699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3CB2F-7260-433C-A2B1-1916131E6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 b="19852"/>
          <a:stretch/>
        </p:blipFill>
        <p:spPr>
          <a:xfrm>
            <a:off x="10498040" y="3925470"/>
            <a:ext cx="1313538" cy="1483143"/>
          </a:xfrm>
          <a:prstGeom prst="roundRect">
            <a:avLst>
              <a:gd name="adj" fmla="val 1034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CECF2-C9C5-4BB0-85C0-95A73189DB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6" t="-400" r="12535" b="400"/>
          <a:stretch/>
        </p:blipFill>
        <p:spPr>
          <a:xfrm>
            <a:off x="8004175" y="2400587"/>
            <a:ext cx="2305050" cy="2996049"/>
          </a:xfrm>
          <a:prstGeom prst="roundRect">
            <a:avLst>
              <a:gd name="adj" fmla="val 1034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38958-9661-4C93-B1D2-319D5F2EE3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9" b="27165"/>
          <a:stretch/>
        </p:blipFill>
        <p:spPr>
          <a:xfrm>
            <a:off x="6096000" y="3804094"/>
            <a:ext cx="1719360" cy="1569475"/>
          </a:xfrm>
          <a:prstGeom prst="roundRect">
            <a:avLst>
              <a:gd name="adj" fmla="val 1034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061FD-AFE4-499C-B901-7EBC91DE9A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7" r="14287"/>
          <a:stretch/>
        </p:blipFill>
        <p:spPr>
          <a:xfrm>
            <a:off x="6481835" y="2420938"/>
            <a:ext cx="1333525" cy="1244251"/>
          </a:xfrm>
          <a:prstGeom prst="roundRect">
            <a:avLst>
              <a:gd name="adj" fmla="val 5723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1C342-E294-48A4-A5B9-2D4A4F66D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6886"/>
          <a:stretch/>
        </p:blipFill>
        <p:spPr>
          <a:xfrm>
            <a:off x="5868988" y="783851"/>
            <a:ext cx="1937787" cy="1498182"/>
          </a:xfrm>
          <a:prstGeom prst="roundRect">
            <a:avLst>
              <a:gd name="adj" fmla="val 6742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1EC47E-48C5-42B6-A217-6367034A24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r="5480"/>
          <a:stretch/>
        </p:blipFill>
        <p:spPr>
          <a:xfrm flipH="1">
            <a:off x="7867662" y="486554"/>
            <a:ext cx="2398062" cy="1795479"/>
          </a:xfrm>
          <a:prstGeom prst="roundRect">
            <a:avLst>
              <a:gd name="adj" fmla="val 5869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27D8F-A63D-4188-9299-6A723BD6BE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7895" r="26995"/>
          <a:stretch/>
        </p:blipFill>
        <p:spPr>
          <a:xfrm>
            <a:off x="10437241" y="862428"/>
            <a:ext cx="1313538" cy="1558510"/>
          </a:xfrm>
          <a:prstGeom prst="roundRect">
            <a:avLst>
              <a:gd name="adj" fmla="val 6377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9BA20B-EE1D-4A4B-93A8-F87A0E94D0A7}"/>
              </a:ext>
            </a:extLst>
          </p:cNvPr>
          <p:cNvSpPr txBox="1"/>
          <p:nvPr/>
        </p:nvSpPr>
        <p:spPr>
          <a:xfrm>
            <a:off x="458891" y="1745123"/>
            <a:ext cx="28757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300" dirty="0">
                <a:latin typeface="Berlin Sans FB" panose="020E0602020502020306" pitchFamily="34" charset="0"/>
              </a:rPr>
              <a:t>Meet My Team</a:t>
            </a:r>
            <a:endParaRPr lang="en-IN" sz="2000" spc="300" dirty="0">
              <a:latin typeface="Berlin Sans FB" panose="020E0602020502020306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9F985A-D4C0-4A7E-920E-4856E99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309" b="63537" l="11604" r="85956">
                        <a14:foregroundMark x1="41895" y1="42285" x2="42090" y2="47070"/>
                        <a14:foregroundMark x1="42871" y1="43164" x2="47363" y2="48730"/>
                        <a14:foregroundMark x1="48242" y1="42090" x2="48340" y2="46094"/>
                        <a14:foregroundMark x1="52344" y1="42188" x2="52344" y2="49023"/>
                        <a14:foregroundMark x1="52344" y1="41406" x2="56055" y2="41406"/>
                        <a14:foregroundMark x1="52539" y1="49219" x2="55664" y2="49512"/>
                        <a14:foregroundMark x1="56152" y1="49805" x2="57031" y2="49805"/>
                        <a14:foregroundMark x1="61328" y1="41895" x2="65625" y2="47168"/>
                        <a14:foregroundMark x1="66504" y1="41895" x2="62500" y2="47070"/>
                        <a14:foregroundMark x1="65234" y1="47070" x2="66797" y2="49414"/>
                        <a14:foregroundMark x1="62500" y1="46680" x2="61133" y2="48730"/>
                        <a14:foregroundMark x1="70703" y1="42285" x2="71191" y2="46973"/>
                        <a14:foregroundMark x1="76953" y1="42285" x2="76367" y2="48535"/>
                        <a14:foregroundMark x1="81641" y1="44531" x2="84375" y2="45508"/>
                        <a14:foregroundMark x1="81250" y1="41992" x2="81055" y2="43359"/>
                        <a14:foregroundMark x1="80957" y1="48438" x2="84082" y2="49512"/>
                        <a14:foregroundMark x1="82324" y1="41211" x2="84277" y2="41211"/>
                        <a14:foregroundMark x1="44434" y1="53613" x2="46387" y2="58398"/>
                        <a14:foregroundMark x1="43750" y1="53711" x2="41406" y2="59473"/>
                        <a14:foregroundMark x1="51270" y1="53809" x2="50879" y2="58691"/>
                        <a14:foregroundMark x1="51074" y1="57617" x2="51172" y2="6054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8406" r="4750" b="32560"/>
          <a:stretch/>
        </p:blipFill>
        <p:spPr>
          <a:xfrm>
            <a:off x="326369" y="1186244"/>
            <a:ext cx="1070457" cy="449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60898-F9D8-49B6-9D3D-A357D55BEC46}"/>
              </a:ext>
            </a:extLst>
          </p:cNvPr>
          <p:cNvSpPr txBox="1"/>
          <p:nvPr/>
        </p:nvSpPr>
        <p:spPr>
          <a:xfrm>
            <a:off x="458891" y="2540245"/>
            <a:ext cx="28757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spc="300" dirty="0">
                <a:solidFill>
                  <a:srgbClr val="EB6C55"/>
                </a:solidFill>
                <a:latin typeface="Bernard MT Condensed" panose="02050806060905020404" pitchFamily="18" charset="0"/>
              </a:rPr>
              <a:t>Emily Carter</a:t>
            </a:r>
            <a:endParaRPr lang="en-IN" sz="5400" spc="300" dirty="0">
              <a:solidFill>
                <a:srgbClr val="EB6C55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6C7BEE-03AC-46B3-90F9-FC448ECCA39A}"/>
              </a:ext>
            </a:extLst>
          </p:cNvPr>
          <p:cNvCxnSpPr/>
          <p:nvPr/>
        </p:nvCxnSpPr>
        <p:spPr>
          <a:xfrm>
            <a:off x="458891" y="4386470"/>
            <a:ext cx="3458817" cy="0"/>
          </a:xfrm>
          <a:prstGeom prst="line">
            <a:avLst/>
          </a:prstGeom>
          <a:ln w="50800">
            <a:solidFill>
              <a:srgbClr val="F89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49446F8-7222-42E3-9C5E-4CDC11B3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41952"/>
              </p:ext>
            </p:extLst>
          </p:nvPr>
        </p:nvGraphicFramePr>
        <p:xfrm>
          <a:off x="380423" y="4760184"/>
          <a:ext cx="3237420" cy="365760"/>
        </p:xfrm>
        <a:graphic>
          <a:graphicData uri="http://schemas.openxmlformats.org/drawingml/2006/table">
            <a:tbl>
              <a:tblPr/>
              <a:tblGrid>
                <a:gridCol w="3237420">
                  <a:extLst>
                    <a:ext uri="{9D8B030D-6E8A-4147-A177-3AD203B41FA5}">
                      <a16:colId xmlns:a16="http://schemas.microsoft.com/office/drawing/2014/main" val="960135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Sitka Heading" panose="02000505000000020004" pitchFamily="2" charset="0"/>
                          <a:ea typeface="Microsoft YaHei UI Light" panose="020B0502040204020203" pitchFamily="34" charset="-122"/>
                          <a:cs typeface="Segoe UI" panose="020B0502040204020203" pitchFamily="34" charset="0"/>
                        </a:rPr>
                        <a:t>Lead Backend Engineer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8875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E62B97D-BD07-4531-AE6B-F1154C52C321}"/>
              </a:ext>
            </a:extLst>
          </p:cNvPr>
          <p:cNvSpPr/>
          <p:nvPr/>
        </p:nvSpPr>
        <p:spPr>
          <a:xfrm>
            <a:off x="380422" y="5176014"/>
            <a:ext cx="387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Sitka Heading" panose="02000505000000020004" pitchFamily="2" charset="0"/>
                <a:ea typeface="Microsoft YaHei UI Light" panose="020B0502040204020203" pitchFamily="34" charset="-122"/>
                <a:cs typeface="Segoe UI" panose="020B0502040204020203" pitchFamily="34" charset="0"/>
              </a:rPr>
              <a:t>M.Sc. in Computer Science, MIT (USA)</a:t>
            </a:r>
          </a:p>
        </p:txBody>
      </p:sp>
    </p:spTree>
    <p:extLst>
      <p:ext uri="{BB962C8B-B14F-4D97-AF65-F5344CB8AC3E}">
        <p14:creationId xmlns:p14="http://schemas.microsoft.com/office/powerpoint/2010/main" val="59046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BDD80-5D42-4A77-9DD6-FA8D62E5C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8" b="1"/>
          <a:stretch/>
        </p:blipFill>
        <p:spPr>
          <a:xfrm>
            <a:off x="10543302" y="3962606"/>
            <a:ext cx="1268275" cy="1446007"/>
          </a:xfrm>
          <a:prstGeom prst="roundRect">
            <a:avLst>
              <a:gd name="adj" fmla="val 699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3CB2F-7260-433C-A2B1-1916131E6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" t="5154" r="-1050" b="11753"/>
          <a:stretch/>
        </p:blipFill>
        <p:spPr>
          <a:xfrm>
            <a:off x="7983265" y="2420938"/>
            <a:ext cx="2398062" cy="2987675"/>
          </a:xfrm>
          <a:prstGeom prst="roundRect">
            <a:avLst>
              <a:gd name="adj" fmla="val 10344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CECF2-C9C5-4BB0-85C0-95A73189DB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5621" r="-1" b="5621"/>
          <a:stretch/>
        </p:blipFill>
        <p:spPr>
          <a:xfrm>
            <a:off x="5822951" y="4115877"/>
            <a:ext cx="2079326" cy="1292737"/>
          </a:xfrm>
          <a:prstGeom prst="roundRect">
            <a:avLst>
              <a:gd name="adj" fmla="val 10344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38958-9661-4C93-B1D2-319D5F2EE3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4" b="3538"/>
          <a:stretch/>
        </p:blipFill>
        <p:spPr>
          <a:xfrm>
            <a:off x="6762484" y="2489535"/>
            <a:ext cx="1139793" cy="1505156"/>
          </a:xfrm>
          <a:prstGeom prst="roundRect">
            <a:avLst>
              <a:gd name="adj" fmla="val 10344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061FD-AFE4-499C-B901-7EBC91DE9A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" b="835"/>
          <a:stretch/>
        </p:blipFill>
        <p:spPr>
          <a:xfrm>
            <a:off x="5822951" y="608557"/>
            <a:ext cx="2685399" cy="1759792"/>
          </a:xfrm>
          <a:prstGeom prst="roundRect">
            <a:avLst>
              <a:gd name="adj" fmla="val 5723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1C342-E294-48A4-A5B9-2D4A4F66D7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4" r="31015"/>
          <a:stretch/>
        </p:blipFill>
        <p:spPr>
          <a:xfrm>
            <a:off x="8697540" y="616540"/>
            <a:ext cx="1430249" cy="1686693"/>
          </a:xfrm>
          <a:prstGeom prst="roundRect">
            <a:avLst>
              <a:gd name="adj" fmla="val 6742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1EC47E-48C5-42B6-A217-6367034A24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2" r="14574"/>
          <a:stretch/>
        </p:blipFill>
        <p:spPr>
          <a:xfrm flipH="1">
            <a:off x="10381327" y="996032"/>
            <a:ext cx="1430250" cy="1498182"/>
          </a:xfrm>
          <a:prstGeom prst="roundRect">
            <a:avLst>
              <a:gd name="adj" fmla="val 5869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E27D8F-A63D-4188-9299-6A723BD6BE6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7895" r="26995"/>
          <a:stretch/>
        </p:blipFill>
        <p:spPr>
          <a:xfrm>
            <a:off x="10543302" y="2675959"/>
            <a:ext cx="954328" cy="1132308"/>
          </a:xfrm>
          <a:prstGeom prst="roundRect">
            <a:avLst>
              <a:gd name="adj" fmla="val 6377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9BA20B-EE1D-4A4B-93A8-F87A0E94D0A7}"/>
              </a:ext>
            </a:extLst>
          </p:cNvPr>
          <p:cNvSpPr txBox="1"/>
          <p:nvPr/>
        </p:nvSpPr>
        <p:spPr>
          <a:xfrm>
            <a:off x="458891" y="1745123"/>
            <a:ext cx="28757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spc="300" dirty="0">
                <a:latin typeface="Berlin Sans FB" panose="020E0602020502020306" pitchFamily="34" charset="0"/>
              </a:rPr>
              <a:t>Meet My Team</a:t>
            </a:r>
            <a:endParaRPr lang="en-IN" sz="2000" spc="300" dirty="0">
              <a:latin typeface="Berlin Sans FB" panose="020E0602020502020306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9F985A-D4C0-4A7E-920E-4856E99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309" b="63537" l="11604" r="85956">
                        <a14:foregroundMark x1="41895" y1="42285" x2="42090" y2="47070"/>
                        <a14:foregroundMark x1="42871" y1="43164" x2="47363" y2="48730"/>
                        <a14:foregroundMark x1="48242" y1="42090" x2="48340" y2="46094"/>
                        <a14:foregroundMark x1="52344" y1="42188" x2="52344" y2="49023"/>
                        <a14:foregroundMark x1="52344" y1="41406" x2="56055" y2="41406"/>
                        <a14:foregroundMark x1="52539" y1="49219" x2="55664" y2="49512"/>
                        <a14:foregroundMark x1="56152" y1="49805" x2="57031" y2="49805"/>
                        <a14:foregroundMark x1="61328" y1="41895" x2="65625" y2="47168"/>
                        <a14:foregroundMark x1="66504" y1="41895" x2="62500" y2="47070"/>
                        <a14:foregroundMark x1="65234" y1="47070" x2="66797" y2="49414"/>
                        <a14:foregroundMark x1="62500" y1="46680" x2="61133" y2="48730"/>
                        <a14:foregroundMark x1="70703" y1="42285" x2="71191" y2="46973"/>
                        <a14:foregroundMark x1="76953" y1="42285" x2="76367" y2="48535"/>
                        <a14:foregroundMark x1="81641" y1="44531" x2="84375" y2="45508"/>
                        <a14:foregroundMark x1="81250" y1="41992" x2="81055" y2="43359"/>
                        <a14:foregroundMark x1="80957" y1="48438" x2="84082" y2="49512"/>
                        <a14:foregroundMark x1="82324" y1="41211" x2="84277" y2="41211"/>
                        <a14:foregroundMark x1="44434" y1="53613" x2="46387" y2="58398"/>
                        <a14:foregroundMark x1="43750" y1="53711" x2="41406" y2="59473"/>
                        <a14:foregroundMark x1="51270" y1="53809" x2="50879" y2="58691"/>
                        <a14:foregroundMark x1="51074" y1="57617" x2="51172" y2="6054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0" t="28406" r="4750" b="32560"/>
          <a:stretch/>
        </p:blipFill>
        <p:spPr>
          <a:xfrm>
            <a:off x="326369" y="1186244"/>
            <a:ext cx="1070457" cy="449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60898-F9D8-49B6-9D3D-A357D55BEC46}"/>
              </a:ext>
            </a:extLst>
          </p:cNvPr>
          <p:cNvSpPr txBox="1"/>
          <p:nvPr/>
        </p:nvSpPr>
        <p:spPr>
          <a:xfrm>
            <a:off x="458891" y="2540245"/>
            <a:ext cx="287572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spc="300" dirty="0">
                <a:solidFill>
                  <a:srgbClr val="80011E"/>
                </a:solidFill>
                <a:latin typeface="Bernard MT Condensed" panose="02050806060905020404" pitchFamily="18" charset="0"/>
              </a:rPr>
              <a:t>Elena Roy</a:t>
            </a:r>
            <a:endParaRPr lang="en-IN" sz="5400" spc="300" dirty="0">
              <a:solidFill>
                <a:srgbClr val="80011E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6C7BEE-03AC-46B3-90F9-FC448ECCA39A}"/>
              </a:ext>
            </a:extLst>
          </p:cNvPr>
          <p:cNvCxnSpPr/>
          <p:nvPr/>
        </p:nvCxnSpPr>
        <p:spPr>
          <a:xfrm>
            <a:off x="458891" y="4386470"/>
            <a:ext cx="3458817" cy="0"/>
          </a:xfrm>
          <a:prstGeom prst="line">
            <a:avLst/>
          </a:prstGeom>
          <a:ln w="50800">
            <a:solidFill>
              <a:srgbClr val="800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49446F8-7222-42E3-9C5E-4CDC11B3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93090"/>
              </p:ext>
            </p:extLst>
          </p:nvPr>
        </p:nvGraphicFramePr>
        <p:xfrm>
          <a:off x="380423" y="4760184"/>
          <a:ext cx="3237420" cy="365760"/>
        </p:xfrm>
        <a:graphic>
          <a:graphicData uri="http://schemas.openxmlformats.org/drawingml/2006/table">
            <a:tbl>
              <a:tblPr/>
              <a:tblGrid>
                <a:gridCol w="3237420">
                  <a:extLst>
                    <a:ext uri="{9D8B030D-6E8A-4147-A177-3AD203B41FA5}">
                      <a16:colId xmlns:a16="http://schemas.microsoft.com/office/drawing/2014/main" val="9601351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rgbClr val="C00000"/>
                          </a:solidFill>
                          <a:latin typeface="Sitka Heading" panose="02000505000000020004" pitchFamily="2" charset="0"/>
                          <a:ea typeface="Microsoft YaHei UI Light" panose="020B0502040204020203" pitchFamily="34" charset="-122"/>
                          <a:cs typeface="Segoe UI" panose="020B0502040204020203" pitchFamily="34" charset="0"/>
                        </a:rPr>
                        <a:t>Marketing &amp; Brand Strategist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8875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0E21049-5C60-4940-8254-E5A369EA841E}"/>
              </a:ext>
            </a:extLst>
          </p:cNvPr>
          <p:cNvSpPr/>
          <p:nvPr/>
        </p:nvSpPr>
        <p:spPr>
          <a:xfrm>
            <a:off x="391813" y="5177260"/>
            <a:ext cx="3767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itka Heading" panose="02000505000000020004" pitchFamily="2" charset="0"/>
                <a:ea typeface="Microsoft YaHei UI Light" panose="020B0502040204020203" pitchFamily="34" charset="-122"/>
                <a:cs typeface="Segoe UI" panose="020B0502040204020203" pitchFamily="34" charset="0"/>
              </a:rPr>
              <a:t>MBA, ESADE Business School (Spain)</a:t>
            </a:r>
            <a:endParaRPr lang="en-IN" dirty="0">
              <a:latin typeface="Sitka Heading" panose="02000505000000020004" pitchFamily="2" charset="0"/>
              <a:ea typeface="Microsoft YaHei UI Light" panose="020B0502040204020203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4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1">
            <a:extLst>
              <a:ext uri="{FF2B5EF4-FFF2-40B4-BE49-F238E27FC236}">
                <a16:creationId xmlns:a16="http://schemas.microsoft.com/office/drawing/2014/main" id="{FDE22FC4-B505-4627-AA43-F01977CAA74E}"/>
              </a:ext>
            </a:extLst>
          </p:cNvPr>
          <p:cNvSpPr/>
          <p:nvPr/>
        </p:nvSpPr>
        <p:spPr>
          <a:xfrm rot="300000">
            <a:off x="9716544" y="-106676"/>
            <a:ext cx="2736891" cy="7071350"/>
          </a:xfrm>
          <a:custGeom>
            <a:avLst/>
            <a:gdLst>
              <a:gd name="connsiteX0" fmla="*/ 0 w 2736891"/>
              <a:gd name="connsiteY0" fmla="*/ 187153 h 7071350"/>
              <a:gd name="connsiteX1" fmla="*/ 2139177 w 2736891"/>
              <a:gd name="connsiteY1" fmla="*/ 0 h 7071350"/>
              <a:gd name="connsiteX2" fmla="*/ 2736891 w 2736891"/>
              <a:gd name="connsiteY2" fmla="*/ 6831903 h 7071350"/>
              <a:gd name="connsiteX3" fmla="*/ 0 w 2736891"/>
              <a:gd name="connsiteY3" fmla="*/ 7071350 h 7071350"/>
              <a:gd name="connsiteX4" fmla="*/ 0 w 2736891"/>
              <a:gd name="connsiteY4" fmla="*/ 187153 h 707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91" h="7071350">
                <a:moveTo>
                  <a:pt x="0" y="187153"/>
                </a:moveTo>
                <a:lnTo>
                  <a:pt x="2139177" y="0"/>
                </a:lnTo>
                <a:lnTo>
                  <a:pt x="2736891" y="6831903"/>
                </a:lnTo>
                <a:lnTo>
                  <a:pt x="0" y="7071350"/>
                </a:lnTo>
                <a:lnTo>
                  <a:pt x="0" y="187153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 useBgFill="1">
        <p:nvSpPr>
          <p:cNvPr id="9" name="2">
            <a:extLst>
              <a:ext uri="{FF2B5EF4-FFF2-40B4-BE49-F238E27FC236}">
                <a16:creationId xmlns:a16="http://schemas.microsoft.com/office/drawing/2014/main" id="{3C8FBD58-8A4C-49EF-89B6-A80CCCCC8315}"/>
              </a:ext>
            </a:extLst>
          </p:cNvPr>
          <p:cNvSpPr/>
          <p:nvPr/>
        </p:nvSpPr>
        <p:spPr>
          <a:xfrm rot="10850641" flipH="1">
            <a:off x="9103641" y="-22317"/>
            <a:ext cx="3080693" cy="6858000"/>
          </a:xfrm>
          <a:custGeom>
            <a:avLst/>
            <a:gdLst>
              <a:gd name="connsiteX0" fmla="*/ 2057377 w 3080693"/>
              <a:gd name="connsiteY0" fmla="*/ 0 h 6858000"/>
              <a:gd name="connsiteX1" fmla="*/ 3080693 w 3080693"/>
              <a:gd name="connsiteY1" fmla="*/ 0 h 6858000"/>
              <a:gd name="connsiteX2" fmla="*/ 3080693 w 3080693"/>
              <a:gd name="connsiteY2" fmla="*/ 6858000 h 6858000"/>
              <a:gd name="connsiteX3" fmla="*/ 0 w 30806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693" h="6858000">
                <a:moveTo>
                  <a:pt x="2057377" y="0"/>
                </a:moveTo>
                <a:lnTo>
                  <a:pt x="3080693" y="0"/>
                </a:lnTo>
                <a:lnTo>
                  <a:pt x="308069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 useBgFill="1">
        <p:nvSpPr>
          <p:cNvPr id="6" name="3">
            <a:extLst>
              <a:ext uri="{FF2B5EF4-FFF2-40B4-BE49-F238E27FC236}">
                <a16:creationId xmlns:a16="http://schemas.microsoft.com/office/drawing/2014/main" id="{05CD6368-07D7-436E-9772-3D157D4DCBD3}"/>
              </a:ext>
            </a:extLst>
          </p:cNvPr>
          <p:cNvSpPr/>
          <p:nvPr/>
        </p:nvSpPr>
        <p:spPr>
          <a:xfrm rot="11049359">
            <a:off x="10409300" y="-70182"/>
            <a:ext cx="2096245" cy="6998364"/>
          </a:xfrm>
          <a:custGeom>
            <a:avLst/>
            <a:gdLst>
              <a:gd name="connsiteX0" fmla="*/ 0 w 2096245"/>
              <a:gd name="connsiteY0" fmla="*/ 183398 h 7015301"/>
              <a:gd name="connsiteX1" fmla="*/ 2096245 w 2096245"/>
              <a:gd name="connsiteY1" fmla="*/ 0 h 7015301"/>
              <a:gd name="connsiteX2" fmla="*/ 2096245 w 2096245"/>
              <a:gd name="connsiteY2" fmla="*/ 6884197 h 7015301"/>
              <a:gd name="connsiteX3" fmla="*/ 597715 w 2096245"/>
              <a:gd name="connsiteY3" fmla="*/ 7015301 h 7015301"/>
              <a:gd name="connsiteX4" fmla="*/ 0 w 2096245"/>
              <a:gd name="connsiteY4" fmla="*/ 183398 h 701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6245" h="7015301">
                <a:moveTo>
                  <a:pt x="0" y="183398"/>
                </a:moveTo>
                <a:lnTo>
                  <a:pt x="2096245" y="0"/>
                </a:lnTo>
                <a:lnTo>
                  <a:pt x="2096245" y="6884197"/>
                </a:lnTo>
                <a:lnTo>
                  <a:pt x="597715" y="7015301"/>
                </a:lnTo>
                <a:lnTo>
                  <a:pt x="0" y="183398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 useBgFill="1">
        <p:nvSpPr>
          <p:cNvPr id="20" name="1">
            <a:extLst>
              <a:ext uri="{FF2B5EF4-FFF2-40B4-BE49-F238E27FC236}">
                <a16:creationId xmlns:a16="http://schemas.microsoft.com/office/drawing/2014/main" id="{9FD42691-60B8-474E-9932-AC4BF72D9B25}"/>
              </a:ext>
            </a:extLst>
          </p:cNvPr>
          <p:cNvSpPr/>
          <p:nvPr/>
        </p:nvSpPr>
        <p:spPr>
          <a:xfrm rot="172499">
            <a:off x="71505" y="-76206"/>
            <a:ext cx="2736891" cy="7115980"/>
          </a:xfrm>
          <a:custGeom>
            <a:avLst/>
            <a:gdLst>
              <a:gd name="connsiteX0" fmla="*/ 0 w 2736891"/>
              <a:gd name="connsiteY0" fmla="*/ 187153 h 7071350"/>
              <a:gd name="connsiteX1" fmla="*/ 2139177 w 2736891"/>
              <a:gd name="connsiteY1" fmla="*/ 0 h 7071350"/>
              <a:gd name="connsiteX2" fmla="*/ 2736891 w 2736891"/>
              <a:gd name="connsiteY2" fmla="*/ 6831903 h 7071350"/>
              <a:gd name="connsiteX3" fmla="*/ 0 w 2736891"/>
              <a:gd name="connsiteY3" fmla="*/ 7071350 h 7071350"/>
              <a:gd name="connsiteX4" fmla="*/ 0 w 2736891"/>
              <a:gd name="connsiteY4" fmla="*/ 187153 h 707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91" h="7071350">
                <a:moveTo>
                  <a:pt x="0" y="187153"/>
                </a:moveTo>
                <a:lnTo>
                  <a:pt x="2139177" y="0"/>
                </a:lnTo>
                <a:lnTo>
                  <a:pt x="2736891" y="6831903"/>
                </a:lnTo>
                <a:lnTo>
                  <a:pt x="0" y="7071350"/>
                </a:lnTo>
                <a:lnTo>
                  <a:pt x="0" y="187153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 useBgFill="1">
        <p:nvSpPr>
          <p:cNvPr id="21" name="2">
            <a:extLst>
              <a:ext uri="{FF2B5EF4-FFF2-40B4-BE49-F238E27FC236}">
                <a16:creationId xmlns:a16="http://schemas.microsoft.com/office/drawing/2014/main" id="{33A2B504-2537-4754-A4ED-8373A607A30C}"/>
              </a:ext>
            </a:extLst>
          </p:cNvPr>
          <p:cNvSpPr/>
          <p:nvPr/>
        </p:nvSpPr>
        <p:spPr>
          <a:xfrm rot="10800000">
            <a:off x="58009" y="-44636"/>
            <a:ext cx="3080693" cy="6858000"/>
          </a:xfrm>
          <a:custGeom>
            <a:avLst/>
            <a:gdLst>
              <a:gd name="connsiteX0" fmla="*/ 2057377 w 3080693"/>
              <a:gd name="connsiteY0" fmla="*/ 0 h 6858000"/>
              <a:gd name="connsiteX1" fmla="*/ 3080693 w 3080693"/>
              <a:gd name="connsiteY1" fmla="*/ 0 h 6858000"/>
              <a:gd name="connsiteX2" fmla="*/ 3080693 w 3080693"/>
              <a:gd name="connsiteY2" fmla="*/ 6858000 h 6858000"/>
              <a:gd name="connsiteX3" fmla="*/ 0 w 30806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693" h="6858000">
                <a:moveTo>
                  <a:pt x="2057377" y="0"/>
                </a:moveTo>
                <a:lnTo>
                  <a:pt x="3080693" y="0"/>
                </a:lnTo>
                <a:lnTo>
                  <a:pt x="308069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 useBgFill="1">
        <p:nvSpPr>
          <p:cNvPr id="22" name="3">
            <a:extLst>
              <a:ext uri="{FF2B5EF4-FFF2-40B4-BE49-F238E27FC236}">
                <a16:creationId xmlns:a16="http://schemas.microsoft.com/office/drawing/2014/main" id="{3A2C018A-BE3E-4C3F-BF54-761C816BA54F}"/>
              </a:ext>
            </a:extLst>
          </p:cNvPr>
          <p:cNvSpPr/>
          <p:nvPr/>
        </p:nvSpPr>
        <p:spPr>
          <a:xfrm rot="10800000">
            <a:off x="-5665" y="-140364"/>
            <a:ext cx="2096245" cy="6998364"/>
          </a:xfrm>
          <a:custGeom>
            <a:avLst/>
            <a:gdLst>
              <a:gd name="connsiteX0" fmla="*/ 0 w 2096245"/>
              <a:gd name="connsiteY0" fmla="*/ 183398 h 7015301"/>
              <a:gd name="connsiteX1" fmla="*/ 2096245 w 2096245"/>
              <a:gd name="connsiteY1" fmla="*/ 0 h 7015301"/>
              <a:gd name="connsiteX2" fmla="*/ 2096245 w 2096245"/>
              <a:gd name="connsiteY2" fmla="*/ 6884197 h 7015301"/>
              <a:gd name="connsiteX3" fmla="*/ 597715 w 2096245"/>
              <a:gd name="connsiteY3" fmla="*/ 7015301 h 7015301"/>
              <a:gd name="connsiteX4" fmla="*/ 0 w 2096245"/>
              <a:gd name="connsiteY4" fmla="*/ 183398 h 701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6245" h="7015301">
                <a:moveTo>
                  <a:pt x="0" y="183398"/>
                </a:moveTo>
                <a:lnTo>
                  <a:pt x="2096245" y="0"/>
                </a:lnTo>
                <a:lnTo>
                  <a:pt x="2096245" y="6884197"/>
                </a:lnTo>
                <a:lnTo>
                  <a:pt x="597715" y="7015301"/>
                </a:lnTo>
                <a:lnTo>
                  <a:pt x="0" y="183398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E9694-D151-471E-AE26-D26780A7908D}"/>
              </a:ext>
            </a:extLst>
          </p:cNvPr>
          <p:cNvSpPr/>
          <p:nvPr/>
        </p:nvSpPr>
        <p:spPr>
          <a:xfrm>
            <a:off x="0" y="-44635"/>
            <a:ext cx="12192000" cy="690263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0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0000" decel="3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07 0 L 0.09076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7.40741E-7 L -0.04961 0.00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02 0 L 0.0306 0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07 1.11111E-6 L 0.09075 1.1111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-0.04961 0.0032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03 -4.81481E-6 L 0.0306 -4.8148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6" grpId="0" animBg="1"/>
      <p:bldP spid="20" grpId="0" animBg="1"/>
      <p:bldP spid="21" grpId="0" animBg="1"/>
      <p:bldP spid="22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DAFCA829-5B42-4EC9-96DD-DC873288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39822" y="-228600"/>
            <a:ext cx="17071645" cy="7315200"/>
          </a:xfrm>
          <a:prstGeom prst="rect">
            <a:avLst/>
          </a:prstGeom>
        </p:spPr>
      </p:pic>
      <p:grpSp>
        <p:nvGrpSpPr>
          <p:cNvPr id="34" name="1">
            <a:extLst>
              <a:ext uri="{FF2B5EF4-FFF2-40B4-BE49-F238E27FC236}">
                <a16:creationId xmlns:a16="http://schemas.microsoft.com/office/drawing/2014/main" id="{9119E508-63FE-4D65-B26A-22963E40AAB8}"/>
              </a:ext>
            </a:extLst>
          </p:cNvPr>
          <p:cNvGrpSpPr/>
          <p:nvPr/>
        </p:nvGrpSpPr>
        <p:grpSpPr>
          <a:xfrm>
            <a:off x="5516619" y="1114529"/>
            <a:ext cx="1312673" cy="1716303"/>
            <a:chOff x="5516619" y="1114529"/>
            <a:chExt cx="1312673" cy="171630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B22701C-0D0A-4233-8495-E23899814868}"/>
                </a:ext>
              </a:extLst>
            </p:cNvPr>
            <p:cNvSpPr/>
            <p:nvPr/>
          </p:nvSpPr>
          <p:spPr>
            <a:xfrm rot="600000">
              <a:off x="5516619" y="1114529"/>
              <a:ext cx="1312673" cy="1716303"/>
            </a:xfrm>
            <a:custGeom>
              <a:avLst/>
              <a:gdLst>
                <a:gd name="connsiteX0" fmla="*/ 452670 w 1312673"/>
                <a:gd name="connsiteY0" fmla="*/ 0 h 1716303"/>
                <a:gd name="connsiteX1" fmla="*/ 1312673 w 1312673"/>
                <a:gd name="connsiteY1" fmla="*/ 1238529 h 1716303"/>
                <a:gd name="connsiteX2" fmla="*/ 0 w 1312673"/>
                <a:gd name="connsiteY2" fmla="*/ 1716303 h 1716303"/>
                <a:gd name="connsiteX3" fmla="*/ 452670 w 1312673"/>
                <a:gd name="connsiteY3" fmla="*/ 0 h 17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2673" h="1716303">
                  <a:moveTo>
                    <a:pt x="452670" y="0"/>
                  </a:moveTo>
                  <a:lnTo>
                    <a:pt x="1312673" y="1238529"/>
                  </a:lnTo>
                  <a:lnTo>
                    <a:pt x="0" y="1716303"/>
                  </a:lnTo>
                  <a:lnTo>
                    <a:pt x="452670" y="0"/>
                  </a:lnTo>
                  <a:close/>
                </a:path>
              </a:pathLst>
            </a:custGeom>
            <a:gradFill>
              <a:gsLst>
                <a:gs pos="39000">
                  <a:srgbClr val="97DEE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000000" scaled="0"/>
            </a:gradFill>
            <a:ln>
              <a:noFill/>
            </a:ln>
            <a:effectLst>
              <a:outerShdw blurRad="254000" dist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836289-8519-4BA5-9A61-18ACECB62885}"/>
                </a:ext>
              </a:extLst>
            </p:cNvPr>
            <p:cNvSpPr txBox="1"/>
            <p:nvPr/>
          </p:nvSpPr>
          <p:spPr>
            <a:xfrm>
              <a:off x="5827605" y="1657314"/>
              <a:ext cx="70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First Step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2270F1-6A93-47A6-BEED-023C876C466F}"/>
                </a:ext>
              </a:extLst>
            </p:cNvPr>
            <p:cNvSpPr/>
            <p:nvPr/>
          </p:nvSpPr>
          <p:spPr>
            <a:xfrm>
              <a:off x="5622869" y="2008960"/>
              <a:ext cx="1158771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050" dirty="0" err="1">
                  <a:solidFill>
                    <a:schemeClr val="bg1"/>
                  </a:solidFill>
                </a:rPr>
                <a:t>amet</a:t>
              </a:r>
              <a:r>
                <a:rPr lang="en-US" sz="1050" dirty="0">
                  <a:solidFill>
                    <a:schemeClr val="bg1"/>
                  </a:solidFill>
                </a:rPr>
                <a:t>, </a:t>
              </a:r>
              <a:r>
                <a:rPr lang="en-US" sz="1050" dirty="0" err="1">
                  <a:solidFill>
                    <a:schemeClr val="bg1"/>
                  </a:solidFill>
                </a:rPr>
                <a:t>consectetuer</a:t>
              </a:r>
              <a:r>
                <a:rPr lang="en-US" sz="1050" dirty="0">
                  <a:solidFill>
                    <a:schemeClr val="bg1"/>
                  </a:solidFill>
                </a:rPr>
                <a:t> </a:t>
              </a:r>
              <a:endParaRPr lang="en-IN" sz="1050" dirty="0"/>
            </a:p>
          </p:txBody>
        </p:sp>
      </p:grpSp>
      <p:grpSp>
        <p:nvGrpSpPr>
          <p:cNvPr id="12" name="2">
            <a:extLst>
              <a:ext uri="{FF2B5EF4-FFF2-40B4-BE49-F238E27FC236}">
                <a16:creationId xmlns:a16="http://schemas.microsoft.com/office/drawing/2014/main" id="{8AE76C93-4487-4C0A-8AD4-902213E9AF9D}"/>
              </a:ext>
            </a:extLst>
          </p:cNvPr>
          <p:cNvGrpSpPr/>
          <p:nvPr/>
        </p:nvGrpSpPr>
        <p:grpSpPr>
          <a:xfrm>
            <a:off x="3995120" y="2551972"/>
            <a:ext cx="4562193" cy="2134928"/>
            <a:chOff x="3995120" y="2551972"/>
            <a:chExt cx="4562193" cy="2134928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8E3ECAA-7B2E-4830-9E73-0C1D1186EE9E}"/>
                </a:ext>
              </a:extLst>
            </p:cNvPr>
            <p:cNvSpPr/>
            <p:nvPr/>
          </p:nvSpPr>
          <p:spPr>
            <a:xfrm rot="600000">
              <a:off x="3995120" y="2551972"/>
              <a:ext cx="4562193" cy="2134928"/>
            </a:xfrm>
            <a:custGeom>
              <a:avLst/>
              <a:gdLst>
                <a:gd name="connsiteX0" fmla="*/ 285724 w 4562193"/>
                <a:gd name="connsiteY0" fmla="*/ 1174344 h 2134928"/>
                <a:gd name="connsiteX1" fmla="*/ 821677 w 4562193"/>
                <a:gd name="connsiteY1" fmla="*/ 1896926 h 2134928"/>
                <a:gd name="connsiteX2" fmla="*/ 758906 w 4562193"/>
                <a:gd name="connsiteY2" fmla="*/ 2134927 h 2134928"/>
                <a:gd name="connsiteX3" fmla="*/ 0 w 4562193"/>
                <a:gd name="connsiteY3" fmla="*/ 2134927 h 2134928"/>
                <a:gd name="connsiteX4" fmla="*/ 2658083 w 4562193"/>
                <a:gd name="connsiteY4" fmla="*/ 0 h 2134928"/>
                <a:gd name="connsiteX5" fmla="*/ 3631263 w 4562193"/>
                <a:gd name="connsiteY5" fmla="*/ 1401520 h 2134928"/>
                <a:gd name="connsiteX6" fmla="*/ 3631263 w 4562193"/>
                <a:gd name="connsiteY6" fmla="*/ 1401519 h 2134928"/>
                <a:gd name="connsiteX7" fmla="*/ 3631263 w 4562193"/>
                <a:gd name="connsiteY7" fmla="*/ 1401520 h 2134928"/>
                <a:gd name="connsiteX8" fmla="*/ 3742022 w 4562193"/>
                <a:gd name="connsiteY8" fmla="*/ 1029158 h 2134928"/>
                <a:gd name="connsiteX9" fmla="*/ 4562193 w 4562193"/>
                <a:gd name="connsiteY9" fmla="*/ 2134927 h 2134928"/>
                <a:gd name="connsiteX10" fmla="*/ 4140522 w 4562193"/>
                <a:gd name="connsiteY10" fmla="*/ 2134928 h 2134928"/>
                <a:gd name="connsiteX11" fmla="*/ 4140522 w 4562193"/>
                <a:gd name="connsiteY11" fmla="*/ 2134927 h 2134928"/>
                <a:gd name="connsiteX12" fmla="*/ 3413112 w 4562193"/>
                <a:gd name="connsiteY12" fmla="*/ 2134927 h 2134928"/>
                <a:gd name="connsiteX13" fmla="*/ 3413112 w 4562193"/>
                <a:gd name="connsiteY13" fmla="*/ 2134928 h 2134928"/>
                <a:gd name="connsiteX14" fmla="*/ 998208 w 4562193"/>
                <a:gd name="connsiteY14" fmla="*/ 2134927 h 2134928"/>
                <a:gd name="connsiteX15" fmla="*/ 758906 w 4562193"/>
                <a:gd name="connsiteY15" fmla="*/ 2134927 h 2134928"/>
                <a:gd name="connsiteX16" fmla="*/ 821678 w 4562193"/>
                <a:gd name="connsiteY16" fmla="*/ 1896926 h 2134928"/>
                <a:gd name="connsiteX17" fmla="*/ 1180107 w 4562193"/>
                <a:gd name="connsiteY17" fmla="*/ 537939 h 213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2193" h="2134928">
                  <a:moveTo>
                    <a:pt x="285724" y="1174344"/>
                  </a:moveTo>
                  <a:lnTo>
                    <a:pt x="821677" y="1896926"/>
                  </a:lnTo>
                  <a:lnTo>
                    <a:pt x="758906" y="2134927"/>
                  </a:lnTo>
                  <a:lnTo>
                    <a:pt x="0" y="2134927"/>
                  </a:lnTo>
                  <a:close/>
                  <a:moveTo>
                    <a:pt x="2658083" y="0"/>
                  </a:moveTo>
                  <a:lnTo>
                    <a:pt x="3631263" y="1401520"/>
                  </a:lnTo>
                  <a:lnTo>
                    <a:pt x="3631263" y="1401519"/>
                  </a:lnTo>
                  <a:lnTo>
                    <a:pt x="3631263" y="1401520"/>
                  </a:lnTo>
                  <a:lnTo>
                    <a:pt x="3742022" y="1029158"/>
                  </a:lnTo>
                  <a:lnTo>
                    <a:pt x="4562193" y="2134927"/>
                  </a:lnTo>
                  <a:lnTo>
                    <a:pt x="4140522" y="2134928"/>
                  </a:lnTo>
                  <a:lnTo>
                    <a:pt x="4140522" y="2134927"/>
                  </a:lnTo>
                  <a:lnTo>
                    <a:pt x="3413112" y="2134927"/>
                  </a:lnTo>
                  <a:lnTo>
                    <a:pt x="3413112" y="2134928"/>
                  </a:lnTo>
                  <a:lnTo>
                    <a:pt x="998208" y="2134927"/>
                  </a:lnTo>
                  <a:lnTo>
                    <a:pt x="758906" y="2134927"/>
                  </a:lnTo>
                  <a:lnTo>
                    <a:pt x="821678" y="1896926"/>
                  </a:lnTo>
                  <a:lnTo>
                    <a:pt x="1180107" y="537939"/>
                  </a:lnTo>
                  <a:close/>
                </a:path>
              </a:pathLst>
            </a:custGeom>
            <a:gradFill>
              <a:gsLst>
                <a:gs pos="55000">
                  <a:srgbClr val="00CED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000000" scaled="0"/>
            </a:gradFill>
            <a:ln>
              <a:noFill/>
            </a:ln>
            <a:effectLst>
              <a:outerShdw blurRad="254000" dist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252772-2BB3-48BB-8955-B26E190708D0}"/>
                </a:ext>
              </a:extLst>
            </p:cNvPr>
            <p:cNvSpPr txBox="1"/>
            <p:nvPr/>
          </p:nvSpPr>
          <p:spPr>
            <a:xfrm>
              <a:off x="5443291" y="3002694"/>
              <a:ext cx="1459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Third Step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9172E6-3BEA-4B9B-9E44-94DDC58DB96A}"/>
                </a:ext>
              </a:extLst>
            </p:cNvPr>
            <p:cNvSpPr txBox="1"/>
            <p:nvPr/>
          </p:nvSpPr>
          <p:spPr>
            <a:xfrm>
              <a:off x="4977336" y="3458866"/>
              <a:ext cx="24177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Lorem ipsum dolor sit </a:t>
              </a:r>
              <a:r>
                <a:rPr lang="en-US" dirty="0" err="1">
                  <a:solidFill>
                    <a:schemeClr val="bg1"/>
                  </a:solidFill>
                </a:rPr>
                <a:t>amet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consectetuer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adipiscing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elit</a:t>
              </a:r>
              <a:r>
                <a:rPr lang="en-US" dirty="0">
                  <a:solidFill>
                    <a:schemeClr val="bg1"/>
                  </a:solidFill>
                </a:rPr>
                <a:t>.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3">
            <a:extLst>
              <a:ext uri="{FF2B5EF4-FFF2-40B4-BE49-F238E27FC236}">
                <a16:creationId xmlns:a16="http://schemas.microsoft.com/office/drawing/2014/main" id="{F284B071-CFA8-43E1-81B8-A32042A48695}"/>
              </a:ext>
            </a:extLst>
          </p:cNvPr>
          <p:cNvGrpSpPr/>
          <p:nvPr/>
        </p:nvGrpSpPr>
        <p:grpSpPr>
          <a:xfrm>
            <a:off x="2936142" y="4683172"/>
            <a:ext cx="5426291" cy="2169570"/>
            <a:chOff x="2936142" y="4683172"/>
            <a:chExt cx="5426291" cy="2169570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86D69B2-99B6-47C6-A835-90E0D8CC9268}"/>
                </a:ext>
              </a:extLst>
            </p:cNvPr>
            <p:cNvSpPr/>
            <p:nvPr/>
          </p:nvSpPr>
          <p:spPr>
            <a:xfrm rot="600000">
              <a:off x="2936142" y="4795124"/>
              <a:ext cx="5426291" cy="2057618"/>
            </a:xfrm>
            <a:custGeom>
              <a:avLst/>
              <a:gdLst>
                <a:gd name="connsiteX0" fmla="*/ 4934657 w 5426291"/>
                <a:gd name="connsiteY0" fmla="*/ 0 h 2057618"/>
                <a:gd name="connsiteX1" fmla="*/ 5365020 w 5426291"/>
                <a:gd name="connsiteY1" fmla="*/ 1 h 2057618"/>
                <a:gd name="connsiteX2" fmla="*/ 5426291 w 5426291"/>
                <a:gd name="connsiteY2" fmla="*/ 82608 h 2057618"/>
                <a:gd name="connsiteX3" fmla="*/ 5079630 w 5426291"/>
                <a:gd name="connsiteY3" fmla="*/ 208783 h 2057618"/>
                <a:gd name="connsiteX4" fmla="*/ 1801037 w 5426291"/>
                <a:gd name="connsiteY4" fmla="*/ 2 h 2057618"/>
                <a:gd name="connsiteX5" fmla="*/ 4025148 w 5426291"/>
                <a:gd name="connsiteY5" fmla="*/ 2 h 2057618"/>
                <a:gd name="connsiteX6" fmla="*/ 4934657 w 5426291"/>
                <a:gd name="connsiteY6" fmla="*/ 1 h 2057618"/>
                <a:gd name="connsiteX7" fmla="*/ 5079630 w 5426291"/>
                <a:gd name="connsiteY7" fmla="*/ 208784 h 2057618"/>
                <a:gd name="connsiteX8" fmla="*/ 3827487 w 5426291"/>
                <a:gd name="connsiteY8" fmla="*/ 664526 h 2057618"/>
                <a:gd name="connsiteX9" fmla="*/ 3827487 w 5426291"/>
                <a:gd name="connsiteY9" fmla="*/ 664527 h 2057618"/>
                <a:gd name="connsiteX10" fmla="*/ 2619926 w 5426291"/>
                <a:gd name="connsiteY10" fmla="*/ 1104043 h 2057618"/>
                <a:gd name="connsiteX11" fmla="*/ 1377130 w 5426291"/>
                <a:gd name="connsiteY11" fmla="*/ 2 h 2057618"/>
                <a:gd name="connsiteX12" fmla="*/ 1801036 w 5426291"/>
                <a:gd name="connsiteY12" fmla="*/ 2 h 2057618"/>
                <a:gd name="connsiteX13" fmla="*/ 2619925 w 5426291"/>
                <a:gd name="connsiteY13" fmla="*/ 1104044 h 2057618"/>
                <a:gd name="connsiteX14" fmla="*/ 923048 w 5426291"/>
                <a:gd name="connsiteY14" fmla="*/ 1721657 h 2057618"/>
                <a:gd name="connsiteX15" fmla="*/ 612035 w 5426291"/>
                <a:gd name="connsiteY15" fmla="*/ 1 h 2057618"/>
                <a:gd name="connsiteX16" fmla="*/ 1377129 w 5426291"/>
                <a:gd name="connsiteY16" fmla="*/ 2 h 2057618"/>
                <a:gd name="connsiteX17" fmla="*/ 923047 w 5426291"/>
                <a:gd name="connsiteY17" fmla="*/ 1721656 h 2057618"/>
                <a:gd name="connsiteX18" fmla="*/ 0 w 5426291"/>
                <a:gd name="connsiteY18" fmla="*/ 2057618 h 205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6291" h="2057618">
                  <a:moveTo>
                    <a:pt x="4934657" y="0"/>
                  </a:moveTo>
                  <a:lnTo>
                    <a:pt x="5365020" y="1"/>
                  </a:lnTo>
                  <a:lnTo>
                    <a:pt x="5426291" y="82608"/>
                  </a:lnTo>
                  <a:lnTo>
                    <a:pt x="5079630" y="208783"/>
                  </a:lnTo>
                  <a:close/>
                  <a:moveTo>
                    <a:pt x="1801037" y="2"/>
                  </a:moveTo>
                  <a:lnTo>
                    <a:pt x="4025148" y="2"/>
                  </a:lnTo>
                  <a:lnTo>
                    <a:pt x="4934657" y="1"/>
                  </a:lnTo>
                  <a:lnTo>
                    <a:pt x="5079630" y="208784"/>
                  </a:lnTo>
                  <a:lnTo>
                    <a:pt x="3827487" y="664526"/>
                  </a:lnTo>
                  <a:lnTo>
                    <a:pt x="3827487" y="664527"/>
                  </a:lnTo>
                  <a:lnTo>
                    <a:pt x="2619926" y="1104043"/>
                  </a:lnTo>
                  <a:close/>
                  <a:moveTo>
                    <a:pt x="1377130" y="2"/>
                  </a:moveTo>
                  <a:lnTo>
                    <a:pt x="1801036" y="2"/>
                  </a:lnTo>
                  <a:lnTo>
                    <a:pt x="2619925" y="1104044"/>
                  </a:lnTo>
                  <a:lnTo>
                    <a:pt x="923048" y="1721657"/>
                  </a:lnTo>
                  <a:close/>
                  <a:moveTo>
                    <a:pt x="612035" y="1"/>
                  </a:moveTo>
                  <a:lnTo>
                    <a:pt x="1377129" y="2"/>
                  </a:lnTo>
                  <a:lnTo>
                    <a:pt x="923047" y="1721656"/>
                  </a:lnTo>
                  <a:lnTo>
                    <a:pt x="0" y="2057618"/>
                  </a:lnTo>
                  <a:close/>
                </a:path>
              </a:pathLst>
            </a:custGeom>
            <a:gradFill>
              <a:gsLst>
                <a:gs pos="50000">
                  <a:srgbClr val="49B6CB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000000" scaled="0"/>
            </a:gradFill>
            <a:ln>
              <a:noFill/>
            </a:ln>
            <a:effectLst>
              <a:outerShdw blurRad="254000" dist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0DAE11-B243-44BA-8530-D713C5578266}"/>
                </a:ext>
              </a:extLst>
            </p:cNvPr>
            <p:cNvSpPr txBox="1"/>
            <p:nvPr/>
          </p:nvSpPr>
          <p:spPr>
            <a:xfrm>
              <a:off x="3616396" y="4683172"/>
              <a:ext cx="1843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Second Step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F6C197-EBDF-4887-8563-55F418BB56C8}"/>
                </a:ext>
              </a:extLst>
            </p:cNvPr>
            <p:cNvSpPr txBox="1"/>
            <p:nvPr/>
          </p:nvSpPr>
          <p:spPr>
            <a:xfrm rot="21034471">
              <a:off x="3524455" y="5042259"/>
              <a:ext cx="24177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Lorem ipsum dolor sit amet, consectetuer adipiscing elit.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4">
            <a:extLst>
              <a:ext uri="{FF2B5EF4-FFF2-40B4-BE49-F238E27FC236}">
                <a16:creationId xmlns:a16="http://schemas.microsoft.com/office/drawing/2014/main" id="{114C40E0-ED8C-4BE6-BD14-A6914AE7620D}"/>
              </a:ext>
            </a:extLst>
          </p:cNvPr>
          <p:cNvGrpSpPr/>
          <p:nvPr/>
        </p:nvGrpSpPr>
        <p:grpSpPr>
          <a:xfrm>
            <a:off x="1683684" y="5061827"/>
            <a:ext cx="7552970" cy="2464879"/>
            <a:chOff x="1683684" y="5061827"/>
            <a:chExt cx="7552970" cy="2464879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BFBCC88-0739-4CAB-BD2F-73C692F8819B}"/>
                </a:ext>
              </a:extLst>
            </p:cNvPr>
            <p:cNvSpPr/>
            <p:nvPr/>
          </p:nvSpPr>
          <p:spPr>
            <a:xfrm rot="600000">
              <a:off x="1683684" y="5061827"/>
              <a:ext cx="7552970" cy="2464879"/>
            </a:xfrm>
            <a:custGeom>
              <a:avLst/>
              <a:gdLst>
                <a:gd name="connsiteX0" fmla="*/ 1524747 w 7552970"/>
                <a:gd name="connsiteY0" fmla="*/ 1909917 h 2464879"/>
                <a:gd name="connsiteX1" fmla="*/ 1434934 w 7552970"/>
                <a:gd name="connsiteY1" fmla="*/ 2211862 h 2464879"/>
                <a:gd name="connsiteX2" fmla="*/ 0 w 7552970"/>
                <a:gd name="connsiteY2" fmla="*/ 2464879 h 2464879"/>
                <a:gd name="connsiteX3" fmla="*/ 6766183 w 7552970"/>
                <a:gd name="connsiteY3" fmla="*/ 0 h 2464879"/>
                <a:gd name="connsiteX4" fmla="*/ 7552970 w 7552970"/>
                <a:gd name="connsiteY4" fmla="*/ 1133086 h 2464879"/>
                <a:gd name="connsiteX5" fmla="*/ 5025302 w 7552970"/>
                <a:gd name="connsiteY5" fmla="*/ 1578782 h 2464879"/>
                <a:gd name="connsiteX6" fmla="*/ 5025301 w 7552970"/>
                <a:gd name="connsiteY6" fmla="*/ 1578782 h 2464879"/>
                <a:gd name="connsiteX7" fmla="*/ 4856154 w 7552970"/>
                <a:gd name="connsiteY7" fmla="*/ 1608607 h 2464879"/>
                <a:gd name="connsiteX8" fmla="*/ 4856155 w 7552970"/>
                <a:gd name="connsiteY8" fmla="*/ 1608608 h 2464879"/>
                <a:gd name="connsiteX9" fmla="*/ 2328489 w 7552970"/>
                <a:gd name="connsiteY9" fmla="*/ 2054304 h 2464879"/>
                <a:gd name="connsiteX10" fmla="*/ 2328488 w 7552970"/>
                <a:gd name="connsiteY10" fmla="*/ 2054305 h 2464879"/>
                <a:gd name="connsiteX11" fmla="*/ 1434935 w 7552970"/>
                <a:gd name="connsiteY11" fmla="*/ 2211863 h 2464879"/>
                <a:gd name="connsiteX12" fmla="*/ 1524747 w 7552970"/>
                <a:gd name="connsiteY12" fmla="*/ 1909918 h 2464879"/>
                <a:gd name="connsiteX13" fmla="*/ 2455962 w 7552970"/>
                <a:gd name="connsiteY13" fmla="*/ 1570983 h 2464879"/>
                <a:gd name="connsiteX14" fmla="*/ 2455962 w 7552970"/>
                <a:gd name="connsiteY14" fmla="*/ 1570982 h 2464879"/>
                <a:gd name="connsiteX15" fmla="*/ 4313571 w 7552970"/>
                <a:gd name="connsiteY15" fmla="*/ 894868 h 2464879"/>
                <a:gd name="connsiteX16" fmla="*/ 4312292 w 7552970"/>
                <a:gd name="connsiteY16" fmla="*/ 893144 h 2464879"/>
                <a:gd name="connsiteX17" fmla="*/ 5340567 w 7552970"/>
                <a:gd name="connsiteY17" fmla="*/ 518882 h 2464879"/>
                <a:gd name="connsiteX18" fmla="*/ 5340567 w 7552970"/>
                <a:gd name="connsiteY18" fmla="*/ 518882 h 246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52970" h="2464879">
                  <a:moveTo>
                    <a:pt x="1524747" y="1909917"/>
                  </a:moveTo>
                  <a:lnTo>
                    <a:pt x="1434934" y="2211862"/>
                  </a:lnTo>
                  <a:lnTo>
                    <a:pt x="0" y="2464879"/>
                  </a:lnTo>
                  <a:close/>
                  <a:moveTo>
                    <a:pt x="6766183" y="0"/>
                  </a:moveTo>
                  <a:lnTo>
                    <a:pt x="7552970" y="1133086"/>
                  </a:lnTo>
                  <a:lnTo>
                    <a:pt x="5025302" y="1578782"/>
                  </a:lnTo>
                  <a:lnTo>
                    <a:pt x="5025301" y="1578782"/>
                  </a:lnTo>
                  <a:lnTo>
                    <a:pt x="4856154" y="1608607"/>
                  </a:lnTo>
                  <a:lnTo>
                    <a:pt x="4856155" y="1608608"/>
                  </a:lnTo>
                  <a:lnTo>
                    <a:pt x="2328489" y="2054304"/>
                  </a:lnTo>
                  <a:lnTo>
                    <a:pt x="2328488" y="2054305"/>
                  </a:lnTo>
                  <a:lnTo>
                    <a:pt x="1434935" y="2211863"/>
                  </a:lnTo>
                  <a:lnTo>
                    <a:pt x="1524747" y="1909918"/>
                  </a:lnTo>
                  <a:lnTo>
                    <a:pt x="2455962" y="1570983"/>
                  </a:lnTo>
                  <a:lnTo>
                    <a:pt x="2455962" y="1570982"/>
                  </a:lnTo>
                  <a:lnTo>
                    <a:pt x="4313571" y="894868"/>
                  </a:lnTo>
                  <a:lnTo>
                    <a:pt x="4312292" y="893144"/>
                  </a:lnTo>
                  <a:lnTo>
                    <a:pt x="5340567" y="518882"/>
                  </a:lnTo>
                  <a:lnTo>
                    <a:pt x="5340567" y="518882"/>
                  </a:lnTo>
                  <a:close/>
                </a:path>
              </a:pathLst>
            </a:custGeom>
            <a:gradFill>
              <a:gsLst>
                <a:gs pos="98000">
                  <a:srgbClr val="227393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254000" dist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6F9EC9-730C-49DB-BB91-5637DF19E13F}"/>
                </a:ext>
              </a:extLst>
            </p:cNvPr>
            <p:cNvSpPr txBox="1"/>
            <p:nvPr/>
          </p:nvSpPr>
          <p:spPr>
            <a:xfrm>
              <a:off x="4977336" y="6340257"/>
              <a:ext cx="1843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First Step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CFC6E6-C2F8-4CD6-978E-183B1EA4ECC2}"/>
                </a:ext>
              </a:extLst>
            </p:cNvPr>
            <p:cNvSpPr txBox="1"/>
            <p:nvPr/>
          </p:nvSpPr>
          <p:spPr>
            <a:xfrm rot="21250885">
              <a:off x="6541422" y="5832600"/>
              <a:ext cx="24177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Lorem ipsum dolor sit amet, consectetuer adipiscing elit. 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B60BF6-3455-499E-873F-7E10449E194E}"/>
              </a:ext>
            </a:extLst>
          </p:cNvPr>
          <p:cNvGrpSpPr/>
          <p:nvPr/>
        </p:nvGrpSpPr>
        <p:grpSpPr>
          <a:xfrm>
            <a:off x="1762016" y="1682300"/>
            <a:ext cx="3027065" cy="1074095"/>
            <a:chOff x="1762016" y="1682300"/>
            <a:chExt cx="3027065" cy="10740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E0EFCD-E33C-4AC6-874B-DB848F04FC0B}"/>
                </a:ext>
              </a:extLst>
            </p:cNvPr>
            <p:cNvSpPr txBox="1"/>
            <p:nvPr/>
          </p:nvSpPr>
          <p:spPr>
            <a:xfrm>
              <a:off x="2278050" y="1682300"/>
              <a:ext cx="1994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pc="300" dirty="0"/>
                <a:t>Heading 1</a:t>
              </a:r>
              <a:endParaRPr lang="en-IN" sz="2000" spc="3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EE4E60-EE5C-45A3-88C3-6661E318E9D4}"/>
                </a:ext>
              </a:extLst>
            </p:cNvPr>
            <p:cNvSpPr txBox="1"/>
            <p:nvPr/>
          </p:nvSpPr>
          <p:spPr>
            <a:xfrm>
              <a:off x="1762016" y="2110064"/>
              <a:ext cx="3027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Lorem ipsum dolor sit </a:t>
              </a:r>
              <a:r>
                <a:rPr lang="en-US" dirty="0" err="1"/>
                <a:t>amet</a:t>
              </a:r>
              <a:r>
                <a:rPr lang="en-US" dirty="0"/>
                <a:t>, </a:t>
              </a:r>
              <a:r>
                <a:rPr lang="en-US" dirty="0" err="1"/>
                <a:t>consectetuer</a:t>
              </a:r>
              <a:r>
                <a:rPr lang="en-US" dirty="0"/>
                <a:t> </a:t>
              </a:r>
              <a:r>
                <a:rPr lang="en-US" dirty="0" err="1"/>
                <a:t>adipiscing</a:t>
              </a:r>
              <a:r>
                <a:rPr lang="en-US" dirty="0"/>
                <a:t> </a:t>
              </a:r>
              <a:r>
                <a:rPr lang="en-US" dirty="0" err="1"/>
                <a:t>elit</a:t>
              </a:r>
              <a:r>
                <a:rPr lang="en-US" dirty="0"/>
                <a:t>. </a:t>
              </a:r>
              <a:endParaRPr lang="en-IN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3C7026-DA84-4FEF-A9D6-B6BB4293BB40}"/>
              </a:ext>
            </a:extLst>
          </p:cNvPr>
          <p:cNvGrpSpPr/>
          <p:nvPr/>
        </p:nvGrpSpPr>
        <p:grpSpPr>
          <a:xfrm>
            <a:off x="8567218" y="2880716"/>
            <a:ext cx="3027065" cy="1074095"/>
            <a:chOff x="8567218" y="2880716"/>
            <a:chExt cx="3027065" cy="10740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3DB474-2017-4100-8709-A5962E3CF62D}"/>
                </a:ext>
              </a:extLst>
            </p:cNvPr>
            <p:cNvSpPr txBox="1"/>
            <p:nvPr/>
          </p:nvSpPr>
          <p:spPr>
            <a:xfrm>
              <a:off x="9083252" y="2880716"/>
              <a:ext cx="1994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pc="300" dirty="0"/>
                <a:t>Heading 2</a:t>
              </a:r>
              <a:endParaRPr lang="en-IN" sz="2000" spc="3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AABB40-E7E4-49F7-B586-5B17F7988AA0}"/>
                </a:ext>
              </a:extLst>
            </p:cNvPr>
            <p:cNvSpPr txBox="1"/>
            <p:nvPr/>
          </p:nvSpPr>
          <p:spPr>
            <a:xfrm>
              <a:off x="8567218" y="3308480"/>
              <a:ext cx="3027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Lorem ipsum dolor sit </a:t>
              </a:r>
              <a:r>
                <a:rPr lang="en-US" dirty="0" err="1"/>
                <a:t>amet</a:t>
              </a:r>
              <a:r>
                <a:rPr lang="en-US" dirty="0"/>
                <a:t>, </a:t>
              </a:r>
              <a:r>
                <a:rPr lang="en-US" dirty="0" err="1"/>
                <a:t>consectetuer</a:t>
              </a:r>
              <a:r>
                <a:rPr lang="en-US" dirty="0"/>
                <a:t> </a:t>
              </a:r>
              <a:r>
                <a:rPr lang="en-US" dirty="0" err="1"/>
                <a:t>adipiscing</a:t>
              </a:r>
              <a:r>
                <a:rPr lang="en-US" dirty="0"/>
                <a:t> </a:t>
              </a:r>
              <a:r>
                <a:rPr lang="en-US" dirty="0" err="1"/>
                <a:t>elit</a:t>
              </a:r>
              <a:r>
                <a:rPr lang="en-US" dirty="0"/>
                <a:t>. </a:t>
              </a:r>
              <a:endParaRPr lang="en-IN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22410A-635D-4D4C-B659-B7FEFF71AD55}"/>
              </a:ext>
            </a:extLst>
          </p:cNvPr>
          <p:cNvGrpSpPr/>
          <p:nvPr/>
        </p:nvGrpSpPr>
        <p:grpSpPr>
          <a:xfrm>
            <a:off x="9174939" y="5406397"/>
            <a:ext cx="3027065" cy="1074095"/>
            <a:chOff x="9174939" y="5406397"/>
            <a:chExt cx="3027065" cy="107409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18E16-F09A-4FAF-BCC5-EE7F4CEA02F4}"/>
                </a:ext>
              </a:extLst>
            </p:cNvPr>
            <p:cNvSpPr txBox="1"/>
            <p:nvPr/>
          </p:nvSpPr>
          <p:spPr>
            <a:xfrm>
              <a:off x="9690973" y="5406397"/>
              <a:ext cx="1994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pc="300" dirty="0"/>
                <a:t>Heading 3</a:t>
              </a:r>
              <a:endParaRPr lang="en-IN" sz="2000" spc="3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439902-69CE-4D28-AFD0-653A3647B92A}"/>
                </a:ext>
              </a:extLst>
            </p:cNvPr>
            <p:cNvSpPr txBox="1"/>
            <p:nvPr/>
          </p:nvSpPr>
          <p:spPr>
            <a:xfrm>
              <a:off x="9174939" y="5834161"/>
              <a:ext cx="3027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Lorem ipsum dolor sit </a:t>
              </a:r>
              <a:r>
                <a:rPr lang="en-US" dirty="0" err="1"/>
                <a:t>amet</a:t>
              </a:r>
              <a:r>
                <a:rPr lang="en-US" dirty="0"/>
                <a:t>, </a:t>
              </a:r>
              <a:r>
                <a:rPr lang="en-US" dirty="0" err="1"/>
                <a:t>consectetuer</a:t>
              </a:r>
              <a:r>
                <a:rPr lang="en-US" dirty="0"/>
                <a:t> </a:t>
              </a:r>
              <a:r>
                <a:rPr lang="en-US" dirty="0" err="1"/>
                <a:t>adipiscing</a:t>
              </a:r>
              <a:r>
                <a:rPr lang="en-US" dirty="0"/>
                <a:t> </a:t>
              </a:r>
              <a:r>
                <a:rPr lang="en-US" dirty="0" err="1"/>
                <a:t>elit</a:t>
              </a:r>
              <a:r>
                <a:rPr lang="en-US" dirty="0"/>
                <a:t>. </a:t>
              </a:r>
              <a:endParaRPr lang="en-IN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C2D98E-3BE3-489A-9992-B2BA9A829306}"/>
              </a:ext>
            </a:extLst>
          </p:cNvPr>
          <p:cNvGrpSpPr/>
          <p:nvPr/>
        </p:nvGrpSpPr>
        <p:grpSpPr>
          <a:xfrm>
            <a:off x="214101" y="3992697"/>
            <a:ext cx="3027065" cy="1074095"/>
            <a:chOff x="214101" y="3992697"/>
            <a:chExt cx="3027065" cy="10740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A48459-4CCD-4EB9-9A20-FEE5ACF601B8}"/>
                </a:ext>
              </a:extLst>
            </p:cNvPr>
            <p:cNvSpPr txBox="1"/>
            <p:nvPr/>
          </p:nvSpPr>
          <p:spPr>
            <a:xfrm>
              <a:off x="730135" y="3992697"/>
              <a:ext cx="1994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pc="300" dirty="0"/>
                <a:t>Heading 4</a:t>
              </a:r>
              <a:endParaRPr lang="en-IN" sz="2000" spc="3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8167C0-652A-458E-8DB8-F6A7C4D9687C}"/>
                </a:ext>
              </a:extLst>
            </p:cNvPr>
            <p:cNvSpPr txBox="1"/>
            <p:nvPr/>
          </p:nvSpPr>
          <p:spPr>
            <a:xfrm>
              <a:off x="214101" y="4420461"/>
              <a:ext cx="3027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Lorem ipsum dolor sit </a:t>
              </a:r>
              <a:r>
                <a:rPr lang="en-US" dirty="0" err="1"/>
                <a:t>amet</a:t>
              </a:r>
              <a:r>
                <a:rPr lang="en-US" dirty="0"/>
                <a:t>, </a:t>
              </a:r>
              <a:r>
                <a:rPr lang="en-US" dirty="0" err="1"/>
                <a:t>consectetuer</a:t>
              </a:r>
              <a:r>
                <a:rPr lang="en-US" dirty="0"/>
                <a:t> </a:t>
              </a:r>
              <a:r>
                <a:rPr lang="en-US" dirty="0" err="1"/>
                <a:t>adipiscing</a:t>
              </a:r>
              <a:r>
                <a:rPr lang="en-US" dirty="0"/>
                <a:t> </a:t>
              </a:r>
              <a:r>
                <a:rPr lang="en-US" dirty="0" err="1"/>
                <a:t>elit</a:t>
              </a:r>
              <a:r>
                <a:rPr lang="en-US" dirty="0"/>
                <a:t>. </a:t>
              </a:r>
              <a:endParaRPr lang="en-IN" dirty="0"/>
            </a:p>
          </p:txBody>
        </p:sp>
      </p:grpSp>
      <p:sp>
        <p:nvSpPr>
          <p:cNvPr id="9" name="Graphic 7" descr="Deciduous tree">
            <a:extLst>
              <a:ext uri="{FF2B5EF4-FFF2-40B4-BE49-F238E27FC236}">
                <a16:creationId xmlns:a16="http://schemas.microsoft.com/office/drawing/2014/main" id="{F2750BFA-EA6F-4350-BE21-FE4C6A94E206}"/>
              </a:ext>
            </a:extLst>
          </p:cNvPr>
          <p:cNvSpPr/>
          <p:nvPr/>
        </p:nvSpPr>
        <p:spPr>
          <a:xfrm>
            <a:off x="1021215" y="6120181"/>
            <a:ext cx="720458" cy="737819"/>
          </a:xfrm>
          <a:custGeom>
            <a:avLst/>
            <a:gdLst>
              <a:gd name="connsiteX0" fmla="*/ 653621 w 720458"/>
              <a:gd name="connsiteY0" fmla="*/ 232630 h 737818"/>
              <a:gd name="connsiteX1" fmla="*/ 589387 w 720458"/>
              <a:gd name="connsiteY1" fmla="*/ 150168 h 737818"/>
              <a:gd name="connsiteX2" fmla="*/ 589387 w 720458"/>
              <a:gd name="connsiteY2" fmla="*/ 142356 h 737818"/>
              <a:gd name="connsiteX3" fmla="*/ 481752 w 720458"/>
              <a:gd name="connsiteY3" fmla="*/ 34721 h 737818"/>
              <a:gd name="connsiteX4" fmla="*/ 432275 w 720458"/>
              <a:gd name="connsiteY4" fmla="*/ 46873 h 737818"/>
              <a:gd name="connsiteX5" fmla="*/ 342869 w 720458"/>
              <a:gd name="connsiteY5" fmla="*/ 0 h 737818"/>
              <a:gd name="connsiteX6" fmla="*/ 239574 w 720458"/>
              <a:gd name="connsiteY6" fmla="*/ 74650 h 737818"/>
              <a:gd name="connsiteX7" fmla="*/ 186625 w 720458"/>
              <a:gd name="connsiteY7" fmla="*/ 60762 h 737818"/>
              <a:gd name="connsiteX8" fmla="*/ 78122 w 720458"/>
              <a:gd name="connsiteY8" fmla="*/ 169264 h 737818"/>
              <a:gd name="connsiteX9" fmla="*/ 97218 w 720458"/>
              <a:gd name="connsiteY9" fmla="*/ 230026 h 737818"/>
              <a:gd name="connsiteX10" fmla="*/ 0 w 720458"/>
              <a:gd name="connsiteY10" fmla="*/ 355889 h 737818"/>
              <a:gd name="connsiteX11" fmla="*/ 130203 w 720458"/>
              <a:gd name="connsiteY11" fmla="*/ 486092 h 737818"/>
              <a:gd name="connsiteX12" fmla="*/ 161452 w 720458"/>
              <a:gd name="connsiteY12" fmla="*/ 482620 h 737818"/>
              <a:gd name="connsiteX13" fmla="*/ 299468 w 720458"/>
              <a:gd name="connsiteY13" fmla="*/ 620636 h 737818"/>
              <a:gd name="connsiteX14" fmla="*/ 295995 w 720458"/>
              <a:gd name="connsiteY14" fmla="*/ 703098 h 737818"/>
              <a:gd name="connsiteX15" fmla="*/ 290787 w 720458"/>
              <a:gd name="connsiteY15" fmla="*/ 715250 h 737818"/>
              <a:gd name="connsiteX16" fmla="*/ 282975 w 720458"/>
              <a:gd name="connsiteY16" fmla="*/ 723062 h 737818"/>
              <a:gd name="connsiteX17" fmla="*/ 289051 w 720458"/>
              <a:gd name="connsiteY17" fmla="*/ 737819 h 737818"/>
              <a:gd name="connsiteX18" fmla="*/ 384534 w 720458"/>
              <a:gd name="connsiteY18" fmla="*/ 737819 h 737818"/>
              <a:gd name="connsiteX19" fmla="*/ 392346 w 720458"/>
              <a:gd name="connsiteY19" fmla="*/ 724798 h 737818"/>
              <a:gd name="connsiteX20" fmla="*/ 385402 w 720458"/>
              <a:gd name="connsiteY20" fmla="*/ 713514 h 737818"/>
              <a:gd name="connsiteX21" fmla="*/ 380194 w 720458"/>
              <a:gd name="connsiteY21" fmla="*/ 701362 h 737818"/>
              <a:gd name="connsiteX22" fmla="*/ 376722 w 720458"/>
              <a:gd name="connsiteY22" fmla="*/ 596331 h 737818"/>
              <a:gd name="connsiteX23" fmla="*/ 377590 w 720458"/>
              <a:gd name="connsiteY23" fmla="*/ 594595 h 737818"/>
              <a:gd name="connsiteX24" fmla="*/ 470468 w 720458"/>
              <a:gd name="connsiteY24" fmla="*/ 520813 h 737818"/>
              <a:gd name="connsiteX25" fmla="*/ 583311 w 720458"/>
              <a:gd name="connsiteY25" fmla="*/ 427935 h 737818"/>
              <a:gd name="connsiteX26" fmla="*/ 617164 w 720458"/>
              <a:gd name="connsiteY26" fmla="*/ 434011 h 737818"/>
              <a:gd name="connsiteX27" fmla="*/ 721326 w 720458"/>
              <a:gd name="connsiteY27" fmla="*/ 329848 h 737818"/>
              <a:gd name="connsiteX28" fmla="*/ 653621 w 720458"/>
              <a:gd name="connsiteY28" fmla="*/ 232630 h 737818"/>
              <a:gd name="connsiteX29" fmla="*/ 341133 w 720458"/>
              <a:gd name="connsiteY29" fmla="*/ 497377 h 737818"/>
              <a:gd name="connsiteX30" fmla="*/ 322904 w 720458"/>
              <a:gd name="connsiteY30" fmla="*/ 424463 h 737818"/>
              <a:gd name="connsiteX31" fmla="*/ 381930 w 720458"/>
              <a:gd name="connsiteY31" fmla="*/ 404498 h 737818"/>
              <a:gd name="connsiteX32" fmla="*/ 341133 w 720458"/>
              <a:gd name="connsiteY32" fmla="*/ 497377 h 737818"/>
              <a:gd name="connsiteX33" fmla="*/ 210061 w 720458"/>
              <a:gd name="connsiteY33" fmla="*/ 458316 h 737818"/>
              <a:gd name="connsiteX34" fmla="*/ 248254 w 720458"/>
              <a:gd name="connsiteY34" fmla="*/ 411442 h 737818"/>
              <a:gd name="connsiteX35" fmla="*/ 272559 w 720458"/>
              <a:gd name="connsiteY35" fmla="*/ 420123 h 737818"/>
              <a:gd name="connsiteX36" fmla="*/ 299468 w 720458"/>
              <a:gd name="connsiteY36" fmla="*/ 526889 h 737818"/>
              <a:gd name="connsiteX37" fmla="*/ 210061 w 720458"/>
              <a:gd name="connsiteY37" fmla="*/ 458316 h 737818"/>
              <a:gd name="connsiteX38" fmla="*/ 450503 w 720458"/>
              <a:gd name="connsiteY38" fmla="*/ 481752 h 737818"/>
              <a:gd name="connsiteX39" fmla="*/ 378458 w 720458"/>
              <a:gd name="connsiteY39" fmla="*/ 522549 h 737818"/>
              <a:gd name="connsiteX40" fmla="*/ 440955 w 720458"/>
              <a:gd name="connsiteY40" fmla="*/ 394082 h 737818"/>
              <a:gd name="connsiteX41" fmla="*/ 516473 w 720458"/>
              <a:gd name="connsiteY41" fmla="*/ 415783 h 737818"/>
              <a:gd name="connsiteX42" fmla="*/ 540778 w 720458"/>
              <a:gd name="connsiteY42" fmla="*/ 413178 h 737818"/>
              <a:gd name="connsiteX43" fmla="*/ 450503 w 720458"/>
              <a:gd name="connsiteY43" fmla="*/ 481752 h 73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0458" h="737818">
                <a:moveTo>
                  <a:pt x="653621" y="232630"/>
                </a:moveTo>
                <a:cubicBezTo>
                  <a:pt x="643204" y="197909"/>
                  <a:pt x="620636" y="168396"/>
                  <a:pt x="589387" y="150168"/>
                </a:cubicBezTo>
                <a:cubicBezTo>
                  <a:pt x="589387" y="147564"/>
                  <a:pt x="589387" y="144960"/>
                  <a:pt x="589387" y="142356"/>
                </a:cubicBezTo>
                <a:cubicBezTo>
                  <a:pt x="590255" y="83330"/>
                  <a:pt x="541646" y="34721"/>
                  <a:pt x="481752" y="34721"/>
                </a:cubicBezTo>
                <a:cubicBezTo>
                  <a:pt x="463524" y="34721"/>
                  <a:pt x="447031" y="39061"/>
                  <a:pt x="432275" y="46873"/>
                </a:cubicBezTo>
                <a:cubicBezTo>
                  <a:pt x="412310" y="18228"/>
                  <a:pt x="380194" y="0"/>
                  <a:pt x="342869" y="0"/>
                </a:cubicBezTo>
                <a:cubicBezTo>
                  <a:pt x="295127" y="0"/>
                  <a:pt x="254330" y="31249"/>
                  <a:pt x="239574" y="74650"/>
                </a:cubicBezTo>
                <a:cubicBezTo>
                  <a:pt x="223950" y="65970"/>
                  <a:pt x="205721" y="60762"/>
                  <a:pt x="186625" y="60762"/>
                </a:cubicBezTo>
                <a:cubicBezTo>
                  <a:pt x="126731" y="60762"/>
                  <a:pt x="78122" y="109371"/>
                  <a:pt x="78122" y="169264"/>
                </a:cubicBezTo>
                <a:cubicBezTo>
                  <a:pt x="78122" y="191833"/>
                  <a:pt x="85066" y="212665"/>
                  <a:pt x="97218" y="230026"/>
                </a:cubicBezTo>
                <a:cubicBezTo>
                  <a:pt x="40797" y="244782"/>
                  <a:pt x="0" y="295127"/>
                  <a:pt x="0" y="355889"/>
                </a:cubicBezTo>
                <a:cubicBezTo>
                  <a:pt x="0" y="427935"/>
                  <a:pt x="58157" y="486092"/>
                  <a:pt x="130203" y="486092"/>
                </a:cubicBezTo>
                <a:cubicBezTo>
                  <a:pt x="140620" y="486092"/>
                  <a:pt x="151036" y="484356"/>
                  <a:pt x="161452" y="482620"/>
                </a:cubicBezTo>
                <a:cubicBezTo>
                  <a:pt x="203117" y="501717"/>
                  <a:pt x="295127" y="557270"/>
                  <a:pt x="299468" y="620636"/>
                </a:cubicBezTo>
                <a:lnTo>
                  <a:pt x="295995" y="703098"/>
                </a:lnTo>
                <a:cubicBezTo>
                  <a:pt x="295995" y="707438"/>
                  <a:pt x="294259" y="711778"/>
                  <a:pt x="290787" y="715250"/>
                </a:cubicBezTo>
                <a:lnTo>
                  <a:pt x="282975" y="723062"/>
                </a:lnTo>
                <a:cubicBezTo>
                  <a:pt x="277767" y="729138"/>
                  <a:pt x="281239" y="737819"/>
                  <a:pt x="289051" y="737819"/>
                </a:cubicBezTo>
                <a:lnTo>
                  <a:pt x="384534" y="737819"/>
                </a:lnTo>
                <a:cubicBezTo>
                  <a:pt x="391478" y="737819"/>
                  <a:pt x="394950" y="730874"/>
                  <a:pt x="392346" y="724798"/>
                </a:cubicBezTo>
                <a:cubicBezTo>
                  <a:pt x="392346" y="724798"/>
                  <a:pt x="388006" y="716118"/>
                  <a:pt x="385402" y="713514"/>
                </a:cubicBezTo>
                <a:cubicBezTo>
                  <a:pt x="382798" y="710042"/>
                  <a:pt x="380194" y="706570"/>
                  <a:pt x="380194" y="701362"/>
                </a:cubicBezTo>
                <a:lnTo>
                  <a:pt x="376722" y="596331"/>
                </a:lnTo>
                <a:cubicBezTo>
                  <a:pt x="376722" y="595463"/>
                  <a:pt x="377590" y="594595"/>
                  <a:pt x="377590" y="594595"/>
                </a:cubicBezTo>
                <a:cubicBezTo>
                  <a:pt x="384534" y="563346"/>
                  <a:pt x="426199" y="542514"/>
                  <a:pt x="470468" y="520813"/>
                </a:cubicBezTo>
                <a:cubicBezTo>
                  <a:pt x="514737" y="499113"/>
                  <a:pt x="566818" y="473072"/>
                  <a:pt x="583311" y="427935"/>
                </a:cubicBezTo>
                <a:cubicBezTo>
                  <a:pt x="593727" y="431407"/>
                  <a:pt x="605011" y="434011"/>
                  <a:pt x="617164" y="434011"/>
                </a:cubicBezTo>
                <a:cubicBezTo>
                  <a:pt x="674453" y="434011"/>
                  <a:pt x="721326" y="387138"/>
                  <a:pt x="721326" y="329848"/>
                </a:cubicBezTo>
                <a:cubicBezTo>
                  <a:pt x="720458" y="285579"/>
                  <a:pt x="692682" y="247386"/>
                  <a:pt x="653621" y="232630"/>
                </a:cubicBezTo>
                <a:close/>
                <a:moveTo>
                  <a:pt x="341133" y="497377"/>
                </a:moveTo>
                <a:cubicBezTo>
                  <a:pt x="338529" y="475676"/>
                  <a:pt x="333320" y="449635"/>
                  <a:pt x="322904" y="424463"/>
                </a:cubicBezTo>
                <a:cubicBezTo>
                  <a:pt x="344605" y="421859"/>
                  <a:pt x="364569" y="414914"/>
                  <a:pt x="381930" y="404498"/>
                </a:cubicBezTo>
                <a:cubicBezTo>
                  <a:pt x="363701" y="435747"/>
                  <a:pt x="349813" y="469600"/>
                  <a:pt x="341133" y="497377"/>
                </a:cubicBezTo>
                <a:close/>
                <a:moveTo>
                  <a:pt x="210061" y="458316"/>
                </a:moveTo>
                <a:cubicBezTo>
                  <a:pt x="225686" y="446163"/>
                  <a:pt x="238706" y="429671"/>
                  <a:pt x="248254" y="411442"/>
                </a:cubicBezTo>
                <a:cubicBezTo>
                  <a:pt x="256066" y="414914"/>
                  <a:pt x="263879" y="418387"/>
                  <a:pt x="272559" y="420123"/>
                </a:cubicBezTo>
                <a:cubicBezTo>
                  <a:pt x="295127" y="457448"/>
                  <a:pt x="299468" y="499981"/>
                  <a:pt x="299468" y="526889"/>
                </a:cubicBezTo>
                <a:cubicBezTo>
                  <a:pt x="271691" y="497377"/>
                  <a:pt x="236102" y="473940"/>
                  <a:pt x="210061" y="458316"/>
                </a:cubicBezTo>
                <a:close/>
                <a:moveTo>
                  <a:pt x="450503" y="481752"/>
                </a:moveTo>
                <a:cubicBezTo>
                  <a:pt x="425331" y="493904"/>
                  <a:pt x="399290" y="506925"/>
                  <a:pt x="378458" y="522549"/>
                </a:cubicBezTo>
                <a:cubicBezTo>
                  <a:pt x="389742" y="486960"/>
                  <a:pt x="409706" y="433143"/>
                  <a:pt x="440955" y="394082"/>
                </a:cubicBezTo>
                <a:cubicBezTo>
                  <a:pt x="462656" y="407970"/>
                  <a:pt x="488696" y="415783"/>
                  <a:pt x="516473" y="415783"/>
                </a:cubicBezTo>
                <a:cubicBezTo>
                  <a:pt x="525153" y="415783"/>
                  <a:pt x="532965" y="414914"/>
                  <a:pt x="540778" y="413178"/>
                </a:cubicBezTo>
                <a:cubicBezTo>
                  <a:pt x="531229" y="440087"/>
                  <a:pt x="497377" y="458316"/>
                  <a:pt x="450503" y="481752"/>
                </a:cubicBezTo>
                <a:close/>
              </a:path>
            </a:pathLst>
          </a:custGeom>
          <a:gradFill>
            <a:gsLst>
              <a:gs pos="57000">
                <a:schemeClr val="accent6">
                  <a:lumMod val="75000"/>
                </a:schemeClr>
              </a:gs>
              <a:gs pos="69000">
                <a:schemeClr val="accent2">
                  <a:lumMod val="50000"/>
                </a:schemeClr>
              </a:gs>
            </a:gsLst>
            <a:lin ang="3000000" scaled="0"/>
          </a:gradFill>
          <a:ln w="8632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Graphic 7" descr="Deciduous tree">
            <a:extLst>
              <a:ext uri="{FF2B5EF4-FFF2-40B4-BE49-F238E27FC236}">
                <a16:creationId xmlns:a16="http://schemas.microsoft.com/office/drawing/2014/main" id="{D3BC3FDB-E16C-4482-9509-FD409F9B425C}"/>
              </a:ext>
            </a:extLst>
          </p:cNvPr>
          <p:cNvSpPr/>
          <p:nvPr/>
        </p:nvSpPr>
        <p:spPr>
          <a:xfrm>
            <a:off x="1767739" y="6034648"/>
            <a:ext cx="720458" cy="737819"/>
          </a:xfrm>
          <a:custGeom>
            <a:avLst/>
            <a:gdLst>
              <a:gd name="connsiteX0" fmla="*/ 653621 w 720458"/>
              <a:gd name="connsiteY0" fmla="*/ 232630 h 737818"/>
              <a:gd name="connsiteX1" fmla="*/ 589387 w 720458"/>
              <a:gd name="connsiteY1" fmla="*/ 150168 h 737818"/>
              <a:gd name="connsiteX2" fmla="*/ 589387 w 720458"/>
              <a:gd name="connsiteY2" fmla="*/ 142356 h 737818"/>
              <a:gd name="connsiteX3" fmla="*/ 481752 w 720458"/>
              <a:gd name="connsiteY3" fmla="*/ 34721 h 737818"/>
              <a:gd name="connsiteX4" fmla="*/ 432275 w 720458"/>
              <a:gd name="connsiteY4" fmla="*/ 46873 h 737818"/>
              <a:gd name="connsiteX5" fmla="*/ 342869 w 720458"/>
              <a:gd name="connsiteY5" fmla="*/ 0 h 737818"/>
              <a:gd name="connsiteX6" fmla="*/ 239574 w 720458"/>
              <a:gd name="connsiteY6" fmla="*/ 74650 h 737818"/>
              <a:gd name="connsiteX7" fmla="*/ 186625 w 720458"/>
              <a:gd name="connsiteY7" fmla="*/ 60762 h 737818"/>
              <a:gd name="connsiteX8" fmla="*/ 78122 w 720458"/>
              <a:gd name="connsiteY8" fmla="*/ 169264 h 737818"/>
              <a:gd name="connsiteX9" fmla="*/ 97218 w 720458"/>
              <a:gd name="connsiteY9" fmla="*/ 230026 h 737818"/>
              <a:gd name="connsiteX10" fmla="*/ 0 w 720458"/>
              <a:gd name="connsiteY10" fmla="*/ 355889 h 737818"/>
              <a:gd name="connsiteX11" fmla="*/ 130203 w 720458"/>
              <a:gd name="connsiteY11" fmla="*/ 486092 h 737818"/>
              <a:gd name="connsiteX12" fmla="*/ 161452 w 720458"/>
              <a:gd name="connsiteY12" fmla="*/ 482620 h 737818"/>
              <a:gd name="connsiteX13" fmla="*/ 299468 w 720458"/>
              <a:gd name="connsiteY13" fmla="*/ 620636 h 737818"/>
              <a:gd name="connsiteX14" fmla="*/ 295995 w 720458"/>
              <a:gd name="connsiteY14" fmla="*/ 703098 h 737818"/>
              <a:gd name="connsiteX15" fmla="*/ 290787 w 720458"/>
              <a:gd name="connsiteY15" fmla="*/ 715250 h 737818"/>
              <a:gd name="connsiteX16" fmla="*/ 282975 w 720458"/>
              <a:gd name="connsiteY16" fmla="*/ 723062 h 737818"/>
              <a:gd name="connsiteX17" fmla="*/ 289051 w 720458"/>
              <a:gd name="connsiteY17" fmla="*/ 737819 h 737818"/>
              <a:gd name="connsiteX18" fmla="*/ 384534 w 720458"/>
              <a:gd name="connsiteY18" fmla="*/ 737819 h 737818"/>
              <a:gd name="connsiteX19" fmla="*/ 392346 w 720458"/>
              <a:gd name="connsiteY19" fmla="*/ 724798 h 737818"/>
              <a:gd name="connsiteX20" fmla="*/ 385402 w 720458"/>
              <a:gd name="connsiteY20" fmla="*/ 713514 h 737818"/>
              <a:gd name="connsiteX21" fmla="*/ 380194 w 720458"/>
              <a:gd name="connsiteY21" fmla="*/ 701362 h 737818"/>
              <a:gd name="connsiteX22" fmla="*/ 376722 w 720458"/>
              <a:gd name="connsiteY22" fmla="*/ 596331 h 737818"/>
              <a:gd name="connsiteX23" fmla="*/ 377590 w 720458"/>
              <a:gd name="connsiteY23" fmla="*/ 594595 h 737818"/>
              <a:gd name="connsiteX24" fmla="*/ 470468 w 720458"/>
              <a:gd name="connsiteY24" fmla="*/ 520813 h 737818"/>
              <a:gd name="connsiteX25" fmla="*/ 583311 w 720458"/>
              <a:gd name="connsiteY25" fmla="*/ 427935 h 737818"/>
              <a:gd name="connsiteX26" fmla="*/ 617164 w 720458"/>
              <a:gd name="connsiteY26" fmla="*/ 434011 h 737818"/>
              <a:gd name="connsiteX27" fmla="*/ 721326 w 720458"/>
              <a:gd name="connsiteY27" fmla="*/ 329848 h 737818"/>
              <a:gd name="connsiteX28" fmla="*/ 653621 w 720458"/>
              <a:gd name="connsiteY28" fmla="*/ 232630 h 737818"/>
              <a:gd name="connsiteX29" fmla="*/ 341133 w 720458"/>
              <a:gd name="connsiteY29" fmla="*/ 497377 h 737818"/>
              <a:gd name="connsiteX30" fmla="*/ 322904 w 720458"/>
              <a:gd name="connsiteY30" fmla="*/ 424463 h 737818"/>
              <a:gd name="connsiteX31" fmla="*/ 381930 w 720458"/>
              <a:gd name="connsiteY31" fmla="*/ 404498 h 737818"/>
              <a:gd name="connsiteX32" fmla="*/ 341133 w 720458"/>
              <a:gd name="connsiteY32" fmla="*/ 497377 h 737818"/>
              <a:gd name="connsiteX33" fmla="*/ 210061 w 720458"/>
              <a:gd name="connsiteY33" fmla="*/ 458316 h 737818"/>
              <a:gd name="connsiteX34" fmla="*/ 248254 w 720458"/>
              <a:gd name="connsiteY34" fmla="*/ 411442 h 737818"/>
              <a:gd name="connsiteX35" fmla="*/ 272559 w 720458"/>
              <a:gd name="connsiteY35" fmla="*/ 420123 h 737818"/>
              <a:gd name="connsiteX36" fmla="*/ 299468 w 720458"/>
              <a:gd name="connsiteY36" fmla="*/ 526889 h 737818"/>
              <a:gd name="connsiteX37" fmla="*/ 210061 w 720458"/>
              <a:gd name="connsiteY37" fmla="*/ 458316 h 737818"/>
              <a:gd name="connsiteX38" fmla="*/ 450503 w 720458"/>
              <a:gd name="connsiteY38" fmla="*/ 481752 h 737818"/>
              <a:gd name="connsiteX39" fmla="*/ 378458 w 720458"/>
              <a:gd name="connsiteY39" fmla="*/ 522549 h 737818"/>
              <a:gd name="connsiteX40" fmla="*/ 440955 w 720458"/>
              <a:gd name="connsiteY40" fmla="*/ 394082 h 737818"/>
              <a:gd name="connsiteX41" fmla="*/ 516473 w 720458"/>
              <a:gd name="connsiteY41" fmla="*/ 415783 h 737818"/>
              <a:gd name="connsiteX42" fmla="*/ 540778 w 720458"/>
              <a:gd name="connsiteY42" fmla="*/ 413178 h 737818"/>
              <a:gd name="connsiteX43" fmla="*/ 450503 w 720458"/>
              <a:gd name="connsiteY43" fmla="*/ 481752 h 73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0458" h="737818">
                <a:moveTo>
                  <a:pt x="653621" y="232630"/>
                </a:moveTo>
                <a:cubicBezTo>
                  <a:pt x="643204" y="197909"/>
                  <a:pt x="620636" y="168396"/>
                  <a:pt x="589387" y="150168"/>
                </a:cubicBezTo>
                <a:cubicBezTo>
                  <a:pt x="589387" y="147564"/>
                  <a:pt x="589387" y="144960"/>
                  <a:pt x="589387" y="142356"/>
                </a:cubicBezTo>
                <a:cubicBezTo>
                  <a:pt x="590255" y="83330"/>
                  <a:pt x="541646" y="34721"/>
                  <a:pt x="481752" y="34721"/>
                </a:cubicBezTo>
                <a:cubicBezTo>
                  <a:pt x="463524" y="34721"/>
                  <a:pt x="447031" y="39061"/>
                  <a:pt x="432275" y="46873"/>
                </a:cubicBezTo>
                <a:cubicBezTo>
                  <a:pt x="412310" y="18228"/>
                  <a:pt x="380194" y="0"/>
                  <a:pt x="342869" y="0"/>
                </a:cubicBezTo>
                <a:cubicBezTo>
                  <a:pt x="295127" y="0"/>
                  <a:pt x="254330" y="31249"/>
                  <a:pt x="239574" y="74650"/>
                </a:cubicBezTo>
                <a:cubicBezTo>
                  <a:pt x="223950" y="65970"/>
                  <a:pt x="205721" y="60762"/>
                  <a:pt x="186625" y="60762"/>
                </a:cubicBezTo>
                <a:cubicBezTo>
                  <a:pt x="126731" y="60762"/>
                  <a:pt x="78122" y="109371"/>
                  <a:pt x="78122" y="169264"/>
                </a:cubicBezTo>
                <a:cubicBezTo>
                  <a:pt x="78122" y="191833"/>
                  <a:pt x="85066" y="212665"/>
                  <a:pt x="97218" y="230026"/>
                </a:cubicBezTo>
                <a:cubicBezTo>
                  <a:pt x="40797" y="244782"/>
                  <a:pt x="0" y="295127"/>
                  <a:pt x="0" y="355889"/>
                </a:cubicBezTo>
                <a:cubicBezTo>
                  <a:pt x="0" y="427935"/>
                  <a:pt x="58157" y="486092"/>
                  <a:pt x="130203" y="486092"/>
                </a:cubicBezTo>
                <a:cubicBezTo>
                  <a:pt x="140620" y="486092"/>
                  <a:pt x="151036" y="484356"/>
                  <a:pt x="161452" y="482620"/>
                </a:cubicBezTo>
                <a:cubicBezTo>
                  <a:pt x="203117" y="501717"/>
                  <a:pt x="295127" y="557270"/>
                  <a:pt x="299468" y="620636"/>
                </a:cubicBezTo>
                <a:lnTo>
                  <a:pt x="295995" y="703098"/>
                </a:lnTo>
                <a:cubicBezTo>
                  <a:pt x="295995" y="707438"/>
                  <a:pt x="294259" y="711778"/>
                  <a:pt x="290787" y="715250"/>
                </a:cubicBezTo>
                <a:lnTo>
                  <a:pt x="282975" y="723062"/>
                </a:lnTo>
                <a:cubicBezTo>
                  <a:pt x="277767" y="729138"/>
                  <a:pt x="281239" y="737819"/>
                  <a:pt x="289051" y="737819"/>
                </a:cubicBezTo>
                <a:lnTo>
                  <a:pt x="384534" y="737819"/>
                </a:lnTo>
                <a:cubicBezTo>
                  <a:pt x="391478" y="737819"/>
                  <a:pt x="394950" y="730874"/>
                  <a:pt x="392346" y="724798"/>
                </a:cubicBezTo>
                <a:cubicBezTo>
                  <a:pt x="392346" y="724798"/>
                  <a:pt x="388006" y="716118"/>
                  <a:pt x="385402" y="713514"/>
                </a:cubicBezTo>
                <a:cubicBezTo>
                  <a:pt x="382798" y="710042"/>
                  <a:pt x="380194" y="706570"/>
                  <a:pt x="380194" y="701362"/>
                </a:cubicBezTo>
                <a:lnTo>
                  <a:pt x="376722" y="596331"/>
                </a:lnTo>
                <a:cubicBezTo>
                  <a:pt x="376722" y="595463"/>
                  <a:pt x="377590" y="594595"/>
                  <a:pt x="377590" y="594595"/>
                </a:cubicBezTo>
                <a:cubicBezTo>
                  <a:pt x="384534" y="563346"/>
                  <a:pt x="426199" y="542514"/>
                  <a:pt x="470468" y="520813"/>
                </a:cubicBezTo>
                <a:cubicBezTo>
                  <a:pt x="514737" y="499113"/>
                  <a:pt x="566818" y="473072"/>
                  <a:pt x="583311" y="427935"/>
                </a:cubicBezTo>
                <a:cubicBezTo>
                  <a:pt x="593727" y="431407"/>
                  <a:pt x="605011" y="434011"/>
                  <a:pt x="617164" y="434011"/>
                </a:cubicBezTo>
                <a:cubicBezTo>
                  <a:pt x="674453" y="434011"/>
                  <a:pt x="721326" y="387138"/>
                  <a:pt x="721326" y="329848"/>
                </a:cubicBezTo>
                <a:cubicBezTo>
                  <a:pt x="720458" y="285579"/>
                  <a:pt x="692682" y="247386"/>
                  <a:pt x="653621" y="232630"/>
                </a:cubicBezTo>
                <a:close/>
                <a:moveTo>
                  <a:pt x="341133" y="497377"/>
                </a:moveTo>
                <a:cubicBezTo>
                  <a:pt x="338529" y="475676"/>
                  <a:pt x="333320" y="449635"/>
                  <a:pt x="322904" y="424463"/>
                </a:cubicBezTo>
                <a:cubicBezTo>
                  <a:pt x="344605" y="421859"/>
                  <a:pt x="364569" y="414914"/>
                  <a:pt x="381930" y="404498"/>
                </a:cubicBezTo>
                <a:cubicBezTo>
                  <a:pt x="363701" y="435747"/>
                  <a:pt x="349813" y="469600"/>
                  <a:pt x="341133" y="497377"/>
                </a:cubicBezTo>
                <a:close/>
                <a:moveTo>
                  <a:pt x="210061" y="458316"/>
                </a:moveTo>
                <a:cubicBezTo>
                  <a:pt x="225686" y="446163"/>
                  <a:pt x="238706" y="429671"/>
                  <a:pt x="248254" y="411442"/>
                </a:cubicBezTo>
                <a:cubicBezTo>
                  <a:pt x="256066" y="414914"/>
                  <a:pt x="263879" y="418387"/>
                  <a:pt x="272559" y="420123"/>
                </a:cubicBezTo>
                <a:cubicBezTo>
                  <a:pt x="295127" y="457448"/>
                  <a:pt x="299468" y="499981"/>
                  <a:pt x="299468" y="526889"/>
                </a:cubicBezTo>
                <a:cubicBezTo>
                  <a:pt x="271691" y="497377"/>
                  <a:pt x="236102" y="473940"/>
                  <a:pt x="210061" y="458316"/>
                </a:cubicBezTo>
                <a:close/>
                <a:moveTo>
                  <a:pt x="450503" y="481752"/>
                </a:moveTo>
                <a:cubicBezTo>
                  <a:pt x="425331" y="493904"/>
                  <a:pt x="399290" y="506925"/>
                  <a:pt x="378458" y="522549"/>
                </a:cubicBezTo>
                <a:cubicBezTo>
                  <a:pt x="389742" y="486960"/>
                  <a:pt x="409706" y="433143"/>
                  <a:pt x="440955" y="394082"/>
                </a:cubicBezTo>
                <a:cubicBezTo>
                  <a:pt x="462656" y="407970"/>
                  <a:pt x="488696" y="415783"/>
                  <a:pt x="516473" y="415783"/>
                </a:cubicBezTo>
                <a:cubicBezTo>
                  <a:pt x="525153" y="415783"/>
                  <a:pt x="532965" y="414914"/>
                  <a:pt x="540778" y="413178"/>
                </a:cubicBezTo>
                <a:cubicBezTo>
                  <a:pt x="531229" y="440087"/>
                  <a:pt x="497377" y="458316"/>
                  <a:pt x="450503" y="481752"/>
                </a:cubicBezTo>
                <a:close/>
              </a:path>
            </a:pathLst>
          </a:custGeom>
          <a:gradFill>
            <a:gsLst>
              <a:gs pos="57000">
                <a:schemeClr val="accent6">
                  <a:lumMod val="75000"/>
                </a:schemeClr>
              </a:gs>
              <a:gs pos="69000">
                <a:schemeClr val="accent2">
                  <a:lumMod val="50000"/>
                </a:schemeClr>
              </a:gs>
            </a:gsLst>
            <a:lin ang="3000000" scaled="0"/>
          </a:gradFill>
          <a:ln w="863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Graphic 7" descr="Deciduous tree">
            <a:extLst>
              <a:ext uri="{FF2B5EF4-FFF2-40B4-BE49-F238E27FC236}">
                <a16:creationId xmlns:a16="http://schemas.microsoft.com/office/drawing/2014/main" id="{A4C75AF0-48A1-40BA-8EFD-3727B7173BCA}"/>
              </a:ext>
            </a:extLst>
          </p:cNvPr>
          <p:cNvSpPr/>
          <p:nvPr/>
        </p:nvSpPr>
        <p:spPr>
          <a:xfrm>
            <a:off x="519272" y="6398178"/>
            <a:ext cx="449002" cy="459822"/>
          </a:xfrm>
          <a:custGeom>
            <a:avLst/>
            <a:gdLst>
              <a:gd name="connsiteX0" fmla="*/ 653621 w 720458"/>
              <a:gd name="connsiteY0" fmla="*/ 232630 h 737818"/>
              <a:gd name="connsiteX1" fmla="*/ 589387 w 720458"/>
              <a:gd name="connsiteY1" fmla="*/ 150168 h 737818"/>
              <a:gd name="connsiteX2" fmla="*/ 589387 w 720458"/>
              <a:gd name="connsiteY2" fmla="*/ 142356 h 737818"/>
              <a:gd name="connsiteX3" fmla="*/ 481752 w 720458"/>
              <a:gd name="connsiteY3" fmla="*/ 34721 h 737818"/>
              <a:gd name="connsiteX4" fmla="*/ 432275 w 720458"/>
              <a:gd name="connsiteY4" fmla="*/ 46873 h 737818"/>
              <a:gd name="connsiteX5" fmla="*/ 342869 w 720458"/>
              <a:gd name="connsiteY5" fmla="*/ 0 h 737818"/>
              <a:gd name="connsiteX6" fmla="*/ 239574 w 720458"/>
              <a:gd name="connsiteY6" fmla="*/ 74650 h 737818"/>
              <a:gd name="connsiteX7" fmla="*/ 186625 w 720458"/>
              <a:gd name="connsiteY7" fmla="*/ 60762 h 737818"/>
              <a:gd name="connsiteX8" fmla="*/ 78122 w 720458"/>
              <a:gd name="connsiteY8" fmla="*/ 169264 h 737818"/>
              <a:gd name="connsiteX9" fmla="*/ 97218 w 720458"/>
              <a:gd name="connsiteY9" fmla="*/ 230026 h 737818"/>
              <a:gd name="connsiteX10" fmla="*/ 0 w 720458"/>
              <a:gd name="connsiteY10" fmla="*/ 355889 h 737818"/>
              <a:gd name="connsiteX11" fmla="*/ 130203 w 720458"/>
              <a:gd name="connsiteY11" fmla="*/ 486092 h 737818"/>
              <a:gd name="connsiteX12" fmla="*/ 161452 w 720458"/>
              <a:gd name="connsiteY12" fmla="*/ 482620 h 737818"/>
              <a:gd name="connsiteX13" fmla="*/ 299468 w 720458"/>
              <a:gd name="connsiteY13" fmla="*/ 620636 h 737818"/>
              <a:gd name="connsiteX14" fmla="*/ 295995 w 720458"/>
              <a:gd name="connsiteY14" fmla="*/ 703098 h 737818"/>
              <a:gd name="connsiteX15" fmla="*/ 290787 w 720458"/>
              <a:gd name="connsiteY15" fmla="*/ 715250 h 737818"/>
              <a:gd name="connsiteX16" fmla="*/ 282975 w 720458"/>
              <a:gd name="connsiteY16" fmla="*/ 723062 h 737818"/>
              <a:gd name="connsiteX17" fmla="*/ 289051 w 720458"/>
              <a:gd name="connsiteY17" fmla="*/ 737819 h 737818"/>
              <a:gd name="connsiteX18" fmla="*/ 384534 w 720458"/>
              <a:gd name="connsiteY18" fmla="*/ 737819 h 737818"/>
              <a:gd name="connsiteX19" fmla="*/ 392346 w 720458"/>
              <a:gd name="connsiteY19" fmla="*/ 724798 h 737818"/>
              <a:gd name="connsiteX20" fmla="*/ 385402 w 720458"/>
              <a:gd name="connsiteY20" fmla="*/ 713514 h 737818"/>
              <a:gd name="connsiteX21" fmla="*/ 380194 w 720458"/>
              <a:gd name="connsiteY21" fmla="*/ 701362 h 737818"/>
              <a:gd name="connsiteX22" fmla="*/ 376722 w 720458"/>
              <a:gd name="connsiteY22" fmla="*/ 596331 h 737818"/>
              <a:gd name="connsiteX23" fmla="*/ 377590 w 720458"/>
              <a:gd name="connsiteY23" fmla="*/ 594595 h 737818"/>
              <a:gd name="connsiteX24" fmla="*/ 470468 w 720458"/>
              <a:gd name="connsiteY24" fmla="*/ 520813 h 737818"/>
              <a:gd name="connsiteX25" fmla="*/ 583311 w 720458"/>
              <a:gd name="connsiteY25" fmla="*/ 427935 h 737818"/>
              <a:gd name="connsiteX26" fmla="*/ 617164 w 720458"/>
              <a:gd name="connsiteY26" fmla="*/ 434011 h 737818"/>
              <a:gd name="connsiteX27" fmla="*/ 721326 w 720458"/>
              <a:gd name="connsiteY27" fmla="*/ 329848 h 737818"/>
              <a:gd name="connsiteX28" fmla="*/ 653621 w 720458"/>
              <a:gd name="connsiteY28" fmla="*/ 232630 h 737818"/>
              <a:gd name="connsiteX29" fmla="*/ 341133 w 720458"/>
              <a:gd name="connsiteY29" fmla="*/ 497377 h 737818"/>
              <a:gd name="connsiteX30" fmla="*/ 322904 w 720458"/>
              <a:gd name="connsiteY30" fmla="*/ 424463 h 737818"/>
              <a:gd name="connsiteX31" fmla="*/ 381930 w 720458"/>
              <a:gd name="connsiteY31" fmla="*/ 404498 h 737818"/>
              <a:gd name="connsiteX32" fmla="*/ 341133 w 720458"/>
              <a:gd name="connsiteY32" fmla="*/ 497377 h 737818"/>
              <a:gd name="connsiteX33" fmla="*/ 210061 w 720458"/>
              <a:gd name="connsiteY33" fmla="*/ 458316 h 737818"/>
              <a:gd name="connsiteX34" fmla="*/ 248254 w 720458"/>
              <a:gd name="connsiteY34" fmla="*/ 411442 h 737818"/>
              <a:gd name="connsiteX35" fmla="*/ 272559 w 720458"/>
              <a:gd name="connsiteY35" fmla="*/ 420123 h 737818"/>
              <a:gd name="connsiteX36" fmla="*/ 299468 w 720458"/>
              <a:gd name="connsiteY36" fmla="*/ 526889 h 737818"/>
              <a:gd name="connsiteX37" fmla="*/ 210061 w 720458"/>
              <a:gd name="connsiteY37" fmla="*/ 458316 h 737818"/>
              <a:gd name="connsiteX38" fmla="*/ 450503 w 720458"/>
              <a:gd name="connsiteY38" fmla="*/ 481752 h 737818"/>
              <a:gd name="connsiteX39" fmla="*/ 378458 w 720458"/>
              <a:gd name="connsiteY39" fmla="*/ 522549 h 737818"/>
              <a:gd name="connsiteX40" fmla="*/ 440955 w 720458"/>
              <a:gd name="connsiteY40" fmla="*/ 394082 h 737818"/>
              <a:gd name="connsiteX41" fmla="*/ 516473 w 720458"/>
              <a:gd name="connsiteY41" fmla="*/ 415783 h 737818"/>
              <a:gd name="connsiteX42" fmla="*/ 540778 w 720458"/>
              <a:gd name="connsiteY42" fmla="*/ 413178 h 737818"/>
              <a:gd name="connsiteX43" fmla="*/ 450503 w 720458"/>
              <a:gd name="connsiteY43" fmla="*/ 481752 h 73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0458" h="737818">
                <a:moveTo>
                  <a:pt x="653621" y="232630"/>
                </a:moveTo>
                <a:cubicBezTo>
                  <a:pt x="643204" y="197909"/>
                  <a:pt x="620636" y="168396"/>
                  <a:pt x="589387" y="150168"/>
                </a:cubicBezTo>
                <a:cubicBezTo>
                  <a:pt x="589387" y="147564"/>
                  <a:pt x="589387" y="144960"/>
                  <a:pt x="589387" y="142356"/>
                </a:cubicBezTo>
                <a:cubicBezTo>
                  <a:pt x="590255" y="83330"/>
                  <a:pt x="541646" y="34721"/>
                  <a:pt x="481752" y="34721"/>
                </a:cubicBezTo>
                <a:cubicBezTo>
                  <a:pt x="463524" y="34721"/>
                  <a:pt x="447031" y="39061"/>
                  <a:pt x="432275" y="46873"/>
                </a:cubicBezTo>
                <a:cubicBezTo>
                  <a:pt x="412310" y="18228"/>
                  <a:pt x="380194" y="0"/>
                  <a:pt x="342869" y="0"/>
                </a:cubicBezTo>
                <a:cubicBezTo>
                  <a:pt x="295127" y="0"/>
                  <a:pt x="254330" y="31249"/>
                  <a:pt x="239574" y="74650"/>
                </a:cubicBezTo>
                <a:cubicBezTo>
                  <a:pt x="223950" y="65970"/>
                  <a:pt x="205721" y="60762"/>
                  <a:pt x="186625" y="60762"/>
                </a:cubicBezTo>
                <a:cubicBezTo>
                  <a:pt x="126731" y="60762"/>
                  <a:pt x="78122" y="109371"/>
                  <a:pt x="78122" y="169264"/>
                </a:cubicBezTo>
                <a:cubicBezTo>
                  <a:pt x="78122" y="191833"/>
                  <a:pt x="85066" y="212665"/>
                  <a:pt x="97218" y="230026"/>
                </a:cubicBezTo>
                <a:cubicBezTo>
                  <a:pt x="40797" y="244782"/>
                  <a:pt x="0" y="295127"/>
                  <a:pt x="0" y="355889"/>
                </a:cubicBezTo>
                <a:cubicBezTo>
                  <a:pt x="0" y="427935"/>
                  <a:pt x="58157" y="486092"/>
                  <a:pt x="130203" y="486092"/>
                </a:cubicBezTo>
                <a:cubicBezTo>
                  <a:pt x="140620" y="486092"/>
                  <a:pt x="151036" y="484356"/>
                  <a:pt x="161452" y="482620"/>
                </a:cubicBezTo>
                <a:cubicBezTo>
                  <a:pt x="203117" y="501717"/>
                  <a:pt x="295127" y="557270"/>
                  <a:pt x="299468" y="620636"/>
                </a:cubicBezTo>
                <a:lnTo>
                  <a:pt x="295995" y="703098"/>
                </a:lnTo>
                <a:cubicBezTo>
                  <a:pt x="295995" y="707438"/>
                  <a:pt x="294259" y="711778"/>
                  <a:pt x="290787" y="715250"/>
                </a:cubicBezTo>
                <a:lnTo>
                  <a:pt x="282975" y="723062"/>
                </a:lnTo>
                <a:cubicBezTo>
                  <a:pt x="277767" y="729138"/>
                  <a:pt x="281239" y="737819"/>
                  <a:pt x="289051" y="737819"/>
                </a:cubicBezTo>
                <a:lnTo>
                  <a:pt x="384534" y="737819"/>
                </a:lnTo>
                <a:cubicBezTo>
                  <a:pt x="391478" y="737819"/>
                  <a:pt x="394950" y="730874"/>
                  <a:pt x="392346" y="724798"/>
                </a:cubicBezTo>
                <a:cubicBezTo>
                  <a:pt x="392346" y="724798"/>
                  <a:pt x="388006" y="716118"/>
                  <a:pt x="385402" y="713514"/>
                </a:cubicBezTo>
                <a:cubicBezTo>
                  <a:pt x="382798" y="710042"/>
                  <a:pt x="380194" y="706570"/>
                  <a:pt x="380194" y="701362"/>
                </a:cubicBezTo>
                <a:lnTo>
                  <a:pt x="376722" y="596331"/>
                </a:lnTo>
                <a:cubicBezTo>
                  <a:pt x="376722" y="595463"/>
                  <a:pt x="377590" y="594595"/>
                  <a:pt x="377590" y="594595"/>
                </a:cubicBezTo>
                <a:cubicBezTo>
                  <a:pt x="384534" y="563346"/>
                  <a:pt x="426199" y="542514"/>
                  <a:pt x="470468" y="520813"/>
                </a:cubicBezTo>
                <a:cubicBezTo>
                  <a:pt x="514737" y="499113"/>
                  <a:pt x="566818" y="473072"/>
                  <a:pt x="583311" y="427935"/>
                </a:cubicBezTo>
                <a:cubicBezTo>
                  <a:pt x="593727" y="431407"/>
                  <a:pt x="605011" y="434011"/>
                  <a:pt x="617164" y="434011"/>
                </a:cubicBezTo>
                <a:cubicBezTo>
                  <a:pt x="674453" y="434011"/>
                  <a:pt x="721326" y="387138"/>
                  <a:pt x="721326" y="329848"/>
                </a:cubicBezTo>
                <a:cubicBezTo>
                  <a:pt x="720458" y="285579"/>
                  <a:pt x="692682" y="247386"/>
                  <a:pt x="653621" y="232630"/>
                </a:cubicBezTo>
                <a:close/>
                <a:moveTo>
                  <a:pt x="341133" y="497377"/>
                </a:moveTo>
                <a:cubicBezTo>
                  <a:pt x="338529" y="475676"/>
                  <a:pt x="333320" y="449635"/>
                  <a:pt x="322904" y="424463"/>
                </a:cubicBezTo>
                <a:cubicBezTo>
                  <a:pt x="344605" y="421859"/>
                  <a:pt x="364569" y="414914"/>
                  <a:pt x="381930" y="404498"/>
                </a:cubicBezTo>
                <a:cubicBezTo>
                  <a:pt x="363701" y="435747"/>
                  <a:pt x="349813" y="469600"/>
                  <a:pt x="341133" y="497377"/>
                </a:cubicBezTo>
                <a:close/>
                <a:moveTo>
                  <a:pt x="210061" y="458316"/>
                </a:moveTo>
                <a:cubicBezTo>
                  <a:pt x="225686" y="446163"/>
                  <a:pt x="238706" y="429671"/>
                  <a:pt x="248254" y="411442"/>
                </a:cubicBezTo>
                <a:cubicBezTo>
                  <a:pt x="256066" y="414914"/>
                  <a:pt x="263879" y="418387"/>
                  <a:pt x="272559" y="420123"/>
                </a:cubicBezTo>
                <a:cubicBezTo>
                  <a:pt x="295127" y="457448"/>
                  <a:pt x="299468" y="499981"/>
                  <a:pt x="299468" y="526889"/>
                </a:cubicBezTo>
                <a:cubicBezTo>
                  <a:pt x="271691" y="497377"/>
                  <a:pt x="236102" y="473940"/>
                  <a:pt x="210061" y="458316"/>
                </a:cubicBezTo>
                <a:close/>
                <a:moveTo>
                  <a:pt x="450503" y="481752"/>
                </a:moveTo>
                <a:cubicBezTo>
                  <a:pt x="425331" y="493904"/>
                  <a:pt x="399290" y="506925"/>
                  <a:pt x="378458" y="522549"/>
                </a:cubicBezTo>
                <a:cubicBezTo>
                  <a:pt x="389742" y="486960"/>
                  <a:pt x="409706" y="433143"/>
                  <a:pt x="440955" y="394082"/>
                </a:cubicBezTo>
                <a:cubicBezTo>
                  <a:pt x="462656" y="407970"/>
                  <a:pt x="488696" y="415783"/>
                  <a:pt x="516473" y="415783"/>
                </a:cubicBezTo>
                <a:cubicBezTo>
                  <a:pt x="525153" y="415783"/>
                  <a:pt x="532965" y="414914"/>
                  <a:pt x="540778" y="413178"/>
                </a:cubicBezTo>
                <a:cubicBezTo>
                  <a:pt x="531229" y="440087"/>
                  <a:pt x="497377" y="458316"/>
                  <a:pt x="450503" y="481752"/>
                </a:cubicBezTo>
                <a:close/>
              </a:path>
            </a:pathLst>
          </a:custGeom>
          <a:gradFill>
            <a:gsLst>
              <a:gs pos="57000">
                <a:schemeClr val="accent6">
                  <a:lumMod val="75000"/>
                </a:schemeClr>
              </a:gs>
              <a:gs pos="69000">
                <a:schemeClr val="accent2">
                  <a:lumMod val="50000"/>
                </a:schemeClr>
              </a:gs>
            </a:gsLst>
            <a:lin ang="3000000" scaled="0"/>
          </a:gradFill>
          <a:ln w="863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Graphic 7" descr="Deciduous tree">
            <a:extLst>
              <a:ext uri="{FF2B5EF4-FFF2-40B4-BE49-F238E27FC236}">
                <a16:creationId xmlns:a16="http://schemas.microsoft.com/office/drawing/2014/main" id="{1A049827-9012-4B0F-AD9F-ED451B7F5D83}"/>
              </a:ext>
            </a:extLst>
          </p:cNvPr>
          <p:cNvSpPr/>
          <p:nvPr/>
        </p:nvSpPr>
        <p:spPr>
          <a:xfrm>
            <a:off x="2488197" y="6340257"/>
            <a:ext cx="310511" cy="317993"/>
          </a:xfrm>
          <a:custGeom>
            <a:avLst/>
            <a:gdLst>
              <a:gd name="connsiteX0" fmla="*/ 653621 w 720458"/>
              <a:gd name="connsiteY0" fmla="*/ 232630 h 737818"/>
              <a:gd name="connsiteX1" fmla="*/ 589387 w 720458"/>
              <a:gd name="connsiteY1" fmla="*/ 150168 h 737818"/>
              <a:gd name="connsiteX2" fmla="*/ 589387 w 720458"/>
              <a:gd name="connsiteY2" fmla="*/ 142356 h 737818"/>
              <a:gd name="connsiteX3" fmla="*/ 481752 w 720458"/>
              <a:gd name="connsiteY3" fmla="*/ 34721 h 737818"/>
              <a:gd name="connsiteX4" fmla="*/ 432275 w 720458"/>
              <a:gd name="connsiteY4" fmla="*/ 46873 h 737818"/>
              <a:gd name="connsiteX5" fmla="*/ 342869 w 720458"/>
              <a:gd name="connsiteY5" fmla="*/ 0 h 737818"/>
              <a:gd name="connsiteX6" fmla="*/ 239574 w 720458"/>
              <a:gd name="connsiteY6" fmla="*/ 74650 h 737818"/>
              <a:gd name="connsiteX7" fmla="*/ 186625 w 720458"/>
              <a:gd name="connsiteY7" fmla="*/ 60762 h 737818"/>
              <a:gd name="connsiteX8" fmla="*/ 78122 w 720458"/>
              <a:gd name="connsiteY8" fmla="*/ 169264 h 737818"/>
              <a:gd name="connsiteX9" fmla="*/ 97218 w 720458"/>
              <a:gd name="connsiteY9" fmla="*/ 230026 h 737818"/>
              <a:gd name="connsiteX10" fmla="*/ 0 w 720458"/>
              <a:gd name="connsiteY10" fmla="*/ 355889 h 737818"/>
              <a:gd name="connsiteX11" fmla="*/ 130203 w 720458"/>
              <a:gd name="connsiteY11" fmla="*/ 486092 h 737818"/>
              <a:gd name="connsiteX12" fmla="*/ 161452 w 720458"/>
              <a:gd name="connsiteY12" fmla="*/ 482620 h 737818"/>
              <a:gd name="connsiteX13" fmla="*/ 299468 w 720458"/>
              <a:gd name="connsiteY13" fmla="*/ 620636 h 737818"/>
              <a:gd name="connsiteX14" fmla="*/ 295995 w 720458"/>
              <a:gd name="connsiteY14" fmla="*/ 703098 h 737818"/>
              <a:gd name="connsiteX15" fmla="*/ 290787 w 720458"/>
              <a:gd name="connsiteY15" fmla="*/ 715250 h 737818"/>
              <a:gd name="connsiteX16" fmla="*/ 282975 w 720458"/>
              <a:gd name="connsiteY16" fmla="*/ 723062 h 737818"/>
              <a:gd name="connsiteX17" fmla="*/ 289051 w 720458"/>
              <a:gd name="connsiteY17" fmla="*/ 737819 h 737818"/>
              <a:gd name="connsiteX18" fmla="*/ 384534 w 720458"/>
              <a:gd name="connsiteY18" fmla="*/ 737819 h 737818"/>
              <a:gd name="connsiteX19" fmla="*/ 392346 w 720458"/>
              <a:gd name="connsiteY19" fmla="*/ 724798 h 737818"/>
              <a:gd name="connsiteX20" fmla="*/ 385402 w 720458"/>
              <a:gd name="connsiteY20" fmla="*/ 713514 h 737818"/>
              <a:gd name="connsiteX21" fmla="*/ 380194 w 720458"/>
              <a:gd name="connsiteY21" fmla="*/ 701362 h 737818"/>
              <a:gd name="connsiteX22" fmla="*/ 376722 w 720458"/>
              <a:gd name="connsiteY22" fmla="*/ 596331 h 737818"/>
              <a:gd name="connsiteX23" fmla="*/ 377590 w 720458"/>
              <a:gd name="connsiteY23" fmla="*/ 594595 h 737818"/>
              <a:gd name="connsiteX24" fmla="*/ 470468 w 720458"/>
              <a:gd name="connsiteY24" fmla="*/ 520813 h 737818"/>
              <a:gd name="connsiteX25" fmla="*/ 583311 w 720458"/>
              <a:gd name="connsiteY25" fmla="*/ 427935 h 737818"/>
              <a:gd name="connsiteX26" fmla="*/ 617164 w 720458"/>
              <a:gd name="connsiteY26" fmla="*/ 434011 h 737818"/>
              <a:gd name="connsiteX27" fmla="*/ 721326 w 720458"/>
              <a:gd name="connsiteY27" fmla="*/ 329848 h 737818"/>
              <a:gd name="connsiteX28" fmla="*/ 653621 w 720458"/>
              <a:gd name="connsiteY28" fmla="*/ 232630 h 737818"/>
              <a:gd name="connsiteX29" fmla="*/ 341133 w 720458"/>
              <a:gd name="connsiteY29" fmla="*/ 497377 h 737818"/>
              <a:gd name="connsiteX30" fmla="*/ 322904 w 720458"/>
              <a:gd name="connsiteY30" fmla="*/ 424463 h 737818"/>
              <a:gd name="connsiteX31" fmla="*/ 381930 w 720458"/>
              <a:gd name="connsiteY31" fmla="*/ 404498 h 737818"/>
              <a:gd name="connsiteX32" fmla="*/ 341133 w 720458"/>
              <a:gd name="connsiteY32" fmla="*/ 497377 h 737818"/>
              <a:gd name="connsiteX33" fmla="*/ 210061 w 720458"/>
              <a:gd name="connsiteY33" fmla="*/ 458316 h 737818"/>
              <a:gd name="connsiteX34" fmla="*/ 248254 w 720458"/>
              <a:gd name="connsiteY34" fmla="*/ 411442 h 737818"/>
              <a:gd name="connsiteX35" fmla="*/ 272559 w 720458"/>
              <a:gd name="connsiteY35" fmla="*/ 420123 h 737818"/>
              <a:gd name="connsiteX36" fmla="*/ 299468 w 720458"/>
              <a:gd name="connsiteY36" fmla="*/ 526889 h 737818"/>
              <a:gd name="connsiteX37" fmla="*/ 210061 w 720458"/>
              <a:gd name="connsiteY37" fmla="*/ 458316 h 737818"/>
              <a:gd name="connsiteX38" fmla="*/ 450503 w 720458"/>
              <a:gd name="connsiteY38" fmla="*/ 481752 h 737818"/>
              <a:gd name="connsiteX39" fmla="*/ 378458 w 720458"/>
              <a:gd name="connsiteY39" fmla="*/ 522549 h 737818"/>
              <a:gd name="connsiteX40" fmla="*/ 440955 w 720458"/>
              <a:gd name="connsiteY40" fmla="*/ 394082 h 737818"/>
              <a:gd name="connsiteX41" fmla="*/ 516473 w 720458"/>
              <a:gd name="connsiteY41" fmla="*/ 415783 h 737818"/>
              <a:gd name="connsiteX42" fmla="*/ 540778 w 720458"/>
              <a:gd name="connsiteY42" fmla="*/ 413178 h 737818"/>
              <a:gd name="connsiteX43" fmla="*/ 450503 w 720458"/>
              <a:gd name="connsiteY43" fmla="*/ 481752 h 73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20458" h="737818">
                <a:moveTo>
                  <a:pt x="653621" y="232630"/>
                </a:moveTo>
                <a:cubicBezTo>
                  <a:pt x="643204" y="197909"/>
                  <a:pt x="620636" y="168396"/>
                  <a:pt x="589387" y="150168"/>
                </a:cubicBezTo>
                <a:cubicBezTo>
                  <a:pt x="589387" y="147564"/>
                  <a:pt x="589387" y="144960"/>
                  <a:pt x="589387" y="142356"/>
                </a:cubicBezTo>
                <a:cubicBezTo>
                  <a:pt x="590255" y="83330"/>
                  <a:pt x="541646" y="34721"/>
                  <a:pt x="481752" y="34721"/>
                </a:cubicBezTo>
                <a:cubicBezTo>
                  <a:pt x="463524" y="34721"/>
                  <a:pt x="447031" y="39061"/>
                  <a:pt x="432275" y="46873"/>
                </a:cubicBezTo>
                <a:cubicBezTo>
                  <a:pt x="412310" y="18228"/>
                  <a:pt x="380194" y="0"/>
                  <a:pt x="342869" y="0"/>
                </a:cubicBezTo>
                <a:cubicBezTo>
                  <a:pt x="295127" y="0"/>
                  <a:pt x="254330" y="31249"/>
                  <a:pt x="239574" y="74650"/>
                </a:cubicBezTo>
                <a:cubicBezTo>
                  <a:pt x="223950" y="65970"/>
                  <a:pt x="205721" y="60762"/>
                  <a:pt x="186625" y="60762"/>
                </a:cubicBezTo>
                <a:cubicBezTo>
                  <a:pt x="126731" y="60762"/>
                  <a:pt x="78122" y="109371"/>
                  <a:pt x="78122" y="169264"/>
                </a:cubicBezTo>
                <a:cubicBezTo>
                  <a:pt x="78122" y="191833"/>
                  <a:pt x="85066" y="212665"/>
                  <a:pt x="97218" y="230026"/>
                </a:cubicBezTo>
                <a:cubicBezTo>
                  <a:pt x="40797" y="244782"/>
                  <a:pt x="0" y="295127"/>
                  <a:pt x="0" y="355889"/>
                </a:cubicBezTo>
                <a:cubicBezTo>
                  <a:pt x="0" y="427935"/>
                  <a:pt x="58157" y="486092"/>
                  <a:pt x="130203" y="486092"/>
                </a:cubicBezTo>
                <a:cubicBezTo>
                  <a:pt x="140620" y="486092"/>
                  <a:pt x="151036" y="484356"/>
                  <a:pt x="161452" y="482620"/>
                </a:cubicBezTo>
                <a:cubicBezTo>
                  <a:pt x="203117" y="501717"/>
                  <a:pt x="295127" y="557270"/>
                  <a:pt x="299468" y="620636"/>
                </a:cubicBezTo>
                <a:lnTo>
                  <a:pt x="295995" y="703098"/>
                </a:lnTo>
                <a:cubicBezTo>
                  <a:pt x="295995" y="707438"/>
                  <a:pt x="294259" y="711778"/>
                  <a:pt x="290787" y="715250"/>
                </a:cubicBezTo>
                <a:lnTo>
                  <a:pt x="282975" y="723062"/>
                </a:lnTo>
                <a:cubicBezTo>
                  <a:pt x="277767" y="729138"/>
                  <a:pt x="281239" y="737819"/>
                  <a:pt x="289051" y="737819"/>
                </a:cubicBezTo>
                <a:lnTo>
                  <a:pt x="384534" y="737819"/>
                </a:lnTo>
                <a:cubicBezTo>
                  <a:pt x="391478" y="737819"/>
                  <a:pt x="394950" y="730874"/>
                  <a:pt x="392346" y="724798"/>
                </a:cubicBezTo>
                <a:cubicBezTo>
                  <a:pt x="392346" y="724798"/>
                  <a:pt x="388006" y="716118"/>
                  <a:pt x="385402" y="713514"/>
                </a:cubicBezTo>
                <a:cubicBezTo>
                  <a:pt x="382798" y="710042"/>
                  <a:pt x="380194" y="706570"/>
                  <a:pt x="380194" y="701362"/>
                </a:cubicBezTo>
                <a:lnTo>
                  <a:pt x="376722" y="596331"/>
                </a:lnTo>
                <a:cubicBezTo>
                  <a:pt x="376722" y="595463"/>
                  <a:pt x="377590" y="594595"/>
                  <a:pt x="377590" y="594595"/>
                </a:cubicBezTo>
                <a:cubicBezTo>
                  <a:pt x="384534" y="563346"/>
                  <a:pt x="426199" y="542514"/>
                  <a:pt x="470468" y="520813"/>
                </a:cubicBezTo>
                <a:cubicBezTo>
                  <a:pt x="514737" y="499113"/>
                  <a:pt x="566818" y="473072"/>
                  <a:pt x="583311" y="427935"/>
                </a:cubicBezTo>
                <a:cubicBezTo>
                  <a:pt x="593727" y="431407"/>
                  <a:pt x="605011" y="434011"/>
                  <a:pt x="617164" y="434011"/>
                </a:cubicBezTo>
                <a:cubicBezTo>
                  <a:pt x="674453" y="434011"/>
                  <a:pt x="721326" y="387138"/>
                  <a:pt x="721326" y="329848"/>
                </a:cubicBezTo>
                <a:cubicBezTo>
                  <a:pt x="720458" y="285579"/>
                  <a:pt x="692682" y="247386"/>
                  <a:pt x="653621" y="232630"/>
                </a:cubicBezTo>
                <a:close/>
                <a:moveTo>
                  <a:pt x="341133" y="497377"/>
                </a:moveTo>
                <a:cubicBezTo>
                  <a:pt x="338529" y="475676"/>
                  <a:pt x="333320" y="449635"/>
                  <a:pt x="322904" y="424463"/>
                </a:cubicBezTo>
                <a:cubicBezTo>
                  <a:pt x="344605" y="421859"/>
                  <a:pt x="364569" y="414914"/>
                  <a:pt x="381930" y="404498"/>
                </a:cubicBezTo>
                <a:cubicBezTo>
                  <a:pt x="363701" y="435747"/>
                  <a:pt x="349813" y="469600"/>
                  <a:pt x="341133" y="497377"/>
                </a:cubicBezTo>
                <a:close/>
                <a:moveTo>
                  <a:pt x="210061" y="458316"/>
                </a:moveTo>
                <a:cubicBezTo>
                  <a:pt x="225686" y="446163"/>
                  <a:pt x="238706" y="429671"/>
                  <a:pt x="248254" y="411442"/>
                </a:cubicBezTo>
                <a:cubicBezTo>
                  <a:pt x="256066" y="414914"/>
                  <a:pt x="263879" y="418387"/>
                  <a:pt x="272559" y="420123"/>
                </a:cubicBezTo>
                <a:cubicBezTo>
                  <a:pt x="295127" y="457448"/>
                  <a:pt x="299468" y="499981"/>
                  <a:pt x="299468" y="526889"/>
                </a:cubicBezTo>
                <a:cubicBezTo>
                  <a:pt x="271691" y="497377"/>
                  <a:pt x="236102" y="473940"/>
                  <a:pt x="210061" y="458316"/>
                </a:cubicBezTo>
                <a:close/>
                <a:moveTo>
                  <a:pt x="450503" y="481752"/>
                </a:moveTo>
                <a:cubicBezTo>
                  <a:pt x="425331" y="493904"/>
                  <a:pt x="399290" y="506925"/>
                  <a:pt x="378458" y="522549"/>
                </a:cubicBezTo>
                <a:cubicBezTo>
                  <a:pt x="389742" y="486960"/>
                  <a:pt x="409706" y="433143"/>
                  <a:pt x="440955" y="394082"/>
                </a:cubicBezTo>
                <a:cubicBezTo>
                  <a:pt x="462656" y="407970"/>
                  <a:pt x="488696" y="415783"/>
                  <a:pt x="516473" y="415783"/>
                </a:cubicBezTo>
                <a:cubicBezTo>
                  <a:pt x="525153" y="415783"/>
                  <a:pt x="532965" y="414914"/>
                  <a:pt x="540778" y="413178"/>
                </a:cubicBezTo>
                <a:cubicBezTo>
                  <a:pt x="531229" y="440087"/>
                  <a:pt x="497377" y="458316"/>
                  <a:pt x="450503" y="481752"/>
                </a:cubicBezTo>
                <a:close/>
              </a:path>
            </a:pathLst>
          </a:custGeom>
          <a:gradFill>
            <a:gsLst>
              <a:gs pos="57000">
                <a:schemeClr val="accent6">
                  <a:lumMod val="75000"/>
                </a:schemeClr>
              </a:gs>
              <a:gs pos="69000">
                <a:schemeClr val="accent2">
                  <a:lumMod val="50000"/>
                </a:schemeClr>
              </a:gs>
            </a:gsLst>
            <a:lin ang="3000000" scaled="0"/>
          </a:gradFill>
          <a:ln w="863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944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10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4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8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6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" dur="10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1">
            <a:extLst>
              <a:ext uri="{FF2B5EF4-FFF2-40B4-BE49-F238E27FC236}">
                <a16:creationId xmlns:a16="http://schemas.microsoft.com/office/drawing/2014/main" id="{FDE22FC4-B505-4627-AA43-F01977CAA74E}"/>
              </a:ext>
            </a:extLst>
          </p:cNvPr>
          <p:cNvSpPr/>
          <p:nvPr/>
        </p:nvSpPr>
        <p:spPr>
          <a:xfrm rot="300000">
            <a:off x="9631163" y="-106677"/>
            <a:ext cx="2736891" cy="7071350"/>
          </a:xfrm>
          <a:custGeom>
            <a:avLst/>
            <a:gdLst>
              <a:gd name="connsiteX0" fmla="*/ 0 w 2736891"/>
              <a:gd name="connsiteY0" fmla="*/ 187153 h 7071350"/>
              <a:gd name="connsiteX1" fmla="*/ 2139177 w 2736891"/>
              <a:gd name="connsiteY1" fmla="*/ 0 h 7071350"/>
              <a:gd name="connsiteX2" fmla="*/ 2736891 w 2736891"/>
              <a:gd name="connsiteY2" fmla="*/ 6831903 h 7071350"/>
              <a:gd name="connsiteX3" fmla="*/ 0 w 2736891"/>
              <a:gd name="connsiteY3" fmla="*/ 7071350 h 7071350"/>
              <a:gd name="connsiteX4" fmla="*/ 0 w 2736891"/>
              <a:gd name="connsiteY4" fmla="*/ 187153 h 707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91" h="7071350">
                <a:moveTo>
                  <a:pt x="0" y="187153"/>
                </a:moveTo>
                <a:lnTo>
                  <a:pt x="2139177" y="0"/>
                </a:lnTo>
                <a:lnTo>
                  <a:pt x="2736891" y="6831903"/>
                </a:lnTo>
                <a:lnTo>
                  <a:pt x="0" y="7071350"/>
                </a:lnTo>
                <a:lnTo>
                  <a:pt x="0" y="187153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 useBgFill="1">
        <p:nvSpPr>
          <p:cNvPr id="9" name="2">
            <a:extLst>
              <a:ext uri="{FF2B5EF4-FFF2-40B4-BE49-F238E27FC236}">
                <a16:creationId xmlns:a16="http://schemas.microsoft.com/office/drawing/2014/main" id="{3C8FBD58-8A4C-49EF-89B6-A80CCCCC8315}"/>
              </a:ext>
            </a:extLst>
          </p:cNvPr>
          <p:cNvSpPr/>
          <p:nvPr/>
        </p:nvSpPr>
        <p:spPr>
          <a:xfrm rot="10850641" flipH="1">
            <a:off x="9108899" y="-22319"/>
            <a:ext cx="3080693" cy="6858000"/>
          </a:xfrm>
          <a:custGeom>
            <a:avLst/>
            <a:gdLst>
              <a:gd name="connsiteX0" fmla="*/ 2057377 w 3080693"/>
              <a:gd name="connsiteY0" fmla="*/ 0 h 6858000"/>
              <a:gd name="connsiteX1" fmla="*/ 3080693 w 3080693"/>
              <a:gd name="connsiteY1" fmla="*/ 0 h 6858000"/>
              <a:gd name="connsiteX2" fmla="*/ 3080693 w 3080693"/>
              <a:gd name="connsiteY2" fmla="*/ 6858000 h 6858000"/>
              <a:gd name="connsiteX3" fmla="*/ 0 w 30806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693" h="6858000">
                <a:moveTo>
                  <a:pt x="2057377" y="0"/>
                </a:moveTo>
                <a:lnTo>
                  <a:pt x="3080693" y="0"/>
                </a:lnTo>
                <a:lnTo>
                  <a:pt x="308069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 useBgFill="1">
        <p:nvSpPr>
          <p:cNvPr id="6" name="3">
            <a:extLst>
              <a:ext uri="{FF2B5EF4-FFF2-40B4-BE49-F238E27FC236}">
                <a16:creationId xmlns:a16="http://schemas.microsoft.com/office/drawing/2014/main" id="{05CD6368-07D7-436E-9772-3D157D4DCBD3}"/>
              </a:ext>
            </a:extLst>
          </p:cNvPr>
          <p:cNvSpPr/>
          <p:nvPr/>
        </p:nvSpPr>
        <p:spPr>
          <a:xfrm rot="11049359">
            <a:off x="10323919" y="-70183"/>
            <a:ext cx="2096245" cy="6998364"/>
          </a:xfrm>
          <a:custGeom>
            <a:avLst/>
            <a:gdLst>
              <a:gd name="connsiteX0" fmla="*/ 0 w 2096245"/>
              <a:gd name="connsiteY0" fmla="*/ 183398 h 7015301"/>
              <a:gd name="connsiteX1" fmla="*/ 2096245 w 2096245"/>
              <a:gd name="connsiteY1" fmla="*/ 0 h 7015301"/>
              <a:gd name="connsiteX2" fmla="*/ 2096245 w 2096245"/>
              <a:gd name="connsiteY2" fmla="*/ 6884197 h 7015301"/>
              <a:gd name="connsiteX3" fmla="*/ 597715 w 2096245"/>
              <a:gd name="connsiteY3" fmla="*/ 7015301 h 7015301"/>
              <a:gd name="connsiteX4" fmla="*/ 0 w 2096245"/>
              <a:gd name="connsiteY4" fmla="*/ 183398 h 701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6245" h="7015301">
                <a:moveTo>
                  <a:pt x="0" y="183398"/>
                </a:moveTo>
                <a:lnTo>
                  <a:pt x="2096245" y="0"/>
                </a:lnTo>
                <a:lnTo>
                  <a:pt x="2096245" y="6884197"/>
                </a:lnTo>
                <a:lnTo>
                  <a:pt x="597715" y="7015301"/>
                </a:lnTo>
                <a:lnTo>
                  <a:pt x="0" y="183398"/>
                </a:lnTo>
                <a:close/>
              </a:path>
            </a:pathLst>
          </a:custGeom>
          <a:ln>
            <a:noFill/>
          </a:ln>
          <a:effectLst>
            <a:outerShdw blurRad="444500" dist="1524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 useBgFill="1">
        <p:nvSpPr>
          <p:cNvPr id="13" name="1">
            <a:extLst>
              <a:ext uri="{FF2B5EF4-FFF2-40B4-BE49-F238E27FC236}">
                <a16:creationId xmlns:a16="http://schemas.microsoft.com/office/drawing/2014/main" id="{DCE3B405-E660-4713-BF9E-1059F85A1B87}"/>
              </a:ext>
            </a:extLst>
          </p:cNvPr>
          <p:cNvSpPr/>
          <p:nvPr/>
        </p:nvSpPr>
        <p:spPr>
          <a:xfrm rot="21300000" flipH="1">
            <a:off x="-309367" y="-31127"/>
            <a:ext cx="2736891" cy="7071350"/>
          </a:xfrm>
          <a:custGeom>
            <a:avLst/>
            <a:gdLst>
              <a:gd name="connsiteX0" fmla="*/ 0 w 2736891"/>
              <a:gd name="connsiteY0" fmla="*/ 187153 h 7071350"/>
              <a:gd name="connsiteX1" fmla="*/ 2139177 w 2736891"/>
              <a:gd name="connsiteY1" fmla="*/ 0 h 7071350"/>
              <a:gd name="connsiteX2" fmla="*/ 2736891 w 2736891"/>
              <a:gd name="connsiteY2" fmla="*/ 6831903 h 7071350"/>
              <a:gd name="connsiteX3" fmla="*/ 0 w 2736891"/>
              <a:gd name="connsiteY3" fmla="*/ 7071350 h 7071350"/>
              <a:gd name="connsiteX4" fmla="*/ 0 w 2736891"/>
              <a:gd name="connsiteY4" fmla="*/ 187153 h 707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91" h="7071350">
                <a:moveTo>
                  <a:pt x="0" y="187153"/>
                </a:moveTo>
                <a:lnTo>
                  <a:pt x="2139177" y="0"/>
                </a:lnTo>
                <a:lnTo>
                  <a:pt x="2736891" y="6831903"/>
                </a:lnTo>
                <a:lnTo>
                  <a:pt x="0" y="7071350"/>
                </a:lnTo>
                <a:lnTo>
                  <a:pt x="0" y="187153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 useBgFill="1">
        <p:nvSpPr>
          <p:cNvPr id="14" name="2">
            <a:extLst>
              <a:ext uri="{FF2B5EF4-FFF2-40B4-BE49-F238E27FC236}">
                <a16:creationId xmlns:a16="http://schemas.microsoft.com/office/drawing/2014/main" id="{50B7098A-CBCB-405A-8953-B43DA0A562E3}"/>
              </a:ext>
            </a:extLst>
          </p:cNvPr>
          <p:cNvSpPr/>
          <p:nvPr/>
        </p:nvSpPr>
        <p:spPr>
          <a:xfrm rot="10749359">
            <a:off x="2410" y="-8160"/>
            <a:ext cx="3080693" cy="6858000"/>
          </a:xfrm>
          <a:custGeom>
            <a:avLst/>
            <a:gdLst>
              <a:gd name="connsiteX0" fmla="*/ 2057377 w 3080693"/>
              <a:gd name="connsiteY0" fmla="*/ 0 h 6858000"/>
              <a:gd name="connsiteX1" fmla="*/ 3080693 w 3080693"/>
              <a:gd name="connsiteY1" fmla="*/ 0 h 6858000"/>
              <a:gd name="connsiteX2" fmla="*/ 3080693 w 3080693"/>
              <a:gd name="connsiteY2" fmla="*/ 6858000 h 6858000"/>
              <a:gd name="connsiteX3" fmla="*/ 0 w 30806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0693" h="6858000">
                <a:moveTo>
                  <a:pt x="2057377" y="0"/>
                </a:moveTo>
                <a:lnTo>
                  <a:pt x="3080693" y="0"/>
                </a:lnTo>
                <a:lnTo>
                  <a:pt x="308069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 useBgFill="1">
        <p:nvSpPr>
          <p:cNvPr id="15" name="3">
            <a:extLst>
              <a:ext uri="{FF2B5EF4-FFF2-40B4-BE49-F238E27FC236}">
                <a16:creationId xmlns:a16="http://schemas.microsoft.com/office/drawing/2014/main" id="{C2C9DB4F-9743-418D-AC22-626684D6F9B5}"/>
              </a:ext>
            </a:extLst>
          </p:cNvPr>
          <p:cNvSpPr/>
          <p:nvPr/>
        </p:nvSpPr>
        <p:spPr>
          <a:xfrm rot="10550641" flipH="1">
            <a:off x="-361479" y="-70182"/>
            <a:ext cx="2096245" cy="6998364"/>
          </a:xfrm>
          <a:custGeom>
            <a:avLst/>
            <a:gdLst>
              <a:gd name="connsiteX0" fmla="*/ 0 w 2096245"/>
              <a:gd name="connsiteY0" fmla="*/ 183398 h 7015301"/>
              <a:gd name="connsiteX1" fmla="*/ 2096245 w 2096245"/>
              <a:gd name="connsiteY1" fmla="*/ 0 h 7015301"/>
              <a:gd name="connsiteX2" fmla="*/ 2096245 w 2096245"/>
              <a:gd name="connsiteY2" fmla="*/ 6884197 h 7015301"/>
              <a:gd name="connsiteX3" fmla="*/ 597715 w 2096245"/>
              <a:gd name="connsiteY3" fmla="*/ 7015301 h 7015301"/>
              <a:gd name="connsiteX4" fmla="*/ 0 w 2096245"/>
              <a:gd name="connsiteY4" fmla="*/ 183398 h 701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6245" h="7015301">
                <a:moveTo>
                  <a:pt x="0" y="183398"/>
                </a:moveTo>
                <a:lnTo>
                  <a:pt x="2096245" y="0"/>
                </a:lnTo>
                <a:lnTo>
                  <a:pt x="2096245" y="6884197"/>
                </a:lnTo>
                <a:lnTo>
                  <a:pt x="597715" y="7015301"/>
                </a:lnTo>
                <a:lnTo>
                  <a:pt x="0" y="183398"/>
                </a:lnTo>
                <a:close/>
              </a:path>
            </a:pathLst>
          </a:custGeom>
          <a:ln>
            <a:noFill/>
          </a:ln>
          <a:effectLst>
            <a:outerShdw blurRad="444500" dist="1524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237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10000" decel="1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07 0 L 0.09076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10000" decel="1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04961 0.00324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1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10000" decel="1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02 0 L 0.0306 0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10000" decel="1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87 -0.01088 L -0.0306 -0.01088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10000" decel="1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4532 0.00116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indefinite" accel="10000" decel="1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0 L -0.06016 0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6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510A42-73EA-48CC-A22F-FECD0391DA5A}"/>
              </a:ext>
            </a:extLst>
          </p:cNvPr>
          <p:cNvGrpSpPr/>
          <p:nvPr/>
        </p:nvGrpSpPr>
        <p:grpSpPr>
          <a:xfrm>
            <a:off x="1588774" y="2847581"/>
            <a:ext cx="3631704" cy="1046386"/>
            <a:chOff x="1588774" y="2847581"/>
            <a:chExt cx="3631704" cy="1046386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8CA0F93-5B29-4845-BC24-745B7719F07D}"/>
                </a:ext>
              </a:extLst>
            </p:cNvPr>
            <p:cNvSpPr/>
            <p:nvPr/>
          </p:nvSpPr>
          <p:spPr>
            <a:xfrm>
              <a:off x="1588774" y="2847581"/>
              <a:ext cx="3631704" cy="1046386"/>
            </a:xfrm>
            <a:custGeom>
              <a:avLst/>
              <a:gdLst>
                <a:gd name="connsiteX0" fmla="*/ 523193 w 3016496"/>
                <a:gd name="connsiteY0" fmla="*/ 0 h 1046386"/>
                <a:gd name="connsiteX1" fmla="*/ 3007459 w 3016496"/>
                <a:gd name="connsiteY1" fmla="*/ 0 h 1046386"/>
                <a:gd name="connsiteX2" fmla="*/ 2930051 w 3016496"/>
                <a:gd name="connsiteY2" fmla="*/ 109270 h 1046386"/>
                <a:gd name="connsiteX3" fmla="*/ 2823716 w 3016496"/>
                <a:gd name="connsiteY3" fmla="*/ 578268 h 1046386"/>
                <a:gd name="connsiteX4" fmla="*/ 2997596 w 3016496"/>
                <a:gd name="connsiteY4" fmla="*/ 1026633 h 1046386"/>
                <a:gd name="connsiteX5" fmla="*/ 3016496 w 3016496"/>
                <a:gd name="connsiteY5" fmla="*/ 1046386 h 1046386"/>
                <a:gd name="connsiteX6" fmla="*/ 523193 w 3016496"/>
                <a:gd name="connsiteY6" fmla="*/ 1046386 h 1046386"/>
                <a:gd name="connsiteX7" fmla="*/ 0 w 3016496"/>
                <a:gd name="connsiteY7" fmla="*/ 523193 h 1046386"/>
                <a:gd name="connsiteX8" fmla="*/ 523193 w 3016496"/>
                <a:gd name="connsiteY8" fmla="*/ 0 h 10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6496" h="1046386">
                  <a:moveTo>
                    <a:pt x="523193" y="0"/>
                  </a:moveTo>
                  <a:lnTo>
                    <a:pt x="3007459" y="0"/>
                  </a:lnTo>
                  <a:lnTo>
                    <a:pt x="2930051" y="109270"/>
                  </a:lnTo>
                  <a:cubicBezTo>
                    <a:pt x="2851235" y="246716"/>
                    <a:pt x="2811206" y="408362"/>
                    <a:pt x="2823716" y="578268"/>
                  </a:cubicBezTo>
                  <a:cubicBezTo>
                    <a:pt x="2836226" y="748174"/>
                    <a:pt x="2899499" y="902213"/>
                    <a:pt x="2997596" y="1026633"/>
                  </a:cubicBezTo>
                  <a:lnTo>
                    <a:pt x="3016496" y="1046386"/>
                  </a:lnTo>
                  <a:lnTo>
                    <a:pt x="523193" y="1046386"/>
                  </a:lnTo>
                  <a:cubicBezTo>
                    <a:pt x="234241" y="1046386"/>
                    <a:pt x="0" y="812145"/>
                    <a:pt x="0" y="523193"/>
                  </a:cubicBezTo>
                  <a:cubicBezTo>
                    <a:pt x="0" y="234241"/>
                    <a:pt x="234241" y="0"/>
                    <a:pt x="523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064EE2-1977-4461-B265-9DFF30F51202}"/>
                </a:ext>
              </a:extLst>
            </p:cNvPr>
            <p:cNvSpPr/>
            <p:nvPr/>
          </p:nvSpPr>
          <p:spPr>
            <a:xfrm rot="21315507">
              <a:off x="1677957" y="2944349"/>
              <a:ext cx="864000" cy="864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3B2EB7-20C0-492D-80F9-BB8BAA1458CB}"/>
                </a:ext>
              </a:extLst>
            </p:cNvPr>
            <p:cNvSpPr txBox="1"/>
            <p:nvPr/>
          </p:nvSpPr>
          <p:spPr>
            <a:xfrm>
              <a:off x="2880564" y="2912436"/>
              <a:ext cx="1716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TARGET</a:t>
              </a:r>
              <a:endParaRPr lang="en-IN" b="1" dirty="0">
                <a:solidFill>
                  <a:srgbClr val="C0000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2E6D5DC-FBA4-4E21-A7BF-0AE1C42D6F97}"/>
                </a:ext>
              </a:extLst>
            </p:cNvPr>
            <p:cNvSpPr txBox="1"/>
            <p:nvPr/>
          </p:nvSpPr>
          <p:spPr>
            <a:xfrm>
              <a:off x="2729423" y="3187631"/>
              <a:ext cx="2122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Nunc </a:t>
              </a:r>
              <a:r>
                <a:rPr lang="en-US" dirty="0" err="1"/>
                <a:t>viverra</a:t>
              </a:r>
              <a:r>
                <a:rPr lang="en-US" dirty="0"/>
                <a:t> </a:t>
              </a:r>
              <a:r>
                <a:rPr lang="en-US" dirty="0" err="1"/>
                <a:t>imperdiet</a:t>
              </a:r>
              <a:r>
                <a:rPr lang="en-US" dirty="0"/>
                <a:t> </a:t>
              </a:r>
              <a:r>
                <a:rPr lang="en-US" dirty="0" err="1"/>
                <a:t>enim</a:t>
              </a:r>
              <a:r>
                <a:rPr lang="en-US" dirty="0"/>
                <a:t>. </a:t>
              </a:r>
            </a:p>
          </p:txBody>
        </p:sp>
        <p:pic>
          <p:nvPicPr>
            <p:cNvPr id="115" name="Graphic 114" descr="Bullseye">
              <a:extLst>
                <a:ext uri="{FF2B5EF4-FFF2-40B4-BE49-F238E27FC236}">
                  <a16:creationId xmlns:a16="http://schemas.microsoft.com/office/drawing/2014/main" id="{EBFAD615-DC62-4A28-9D2A-3306E32EA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0806" y="2977526"/>
              <a:ext cx="762836" cy="762836"/>
            </a:xfrm>
            <a:prstGeom prst="rect">
              <a:avLst/>
            </a:prstGeom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4938A4-37B6-47DC-A206-33B94BC5354D}"/>
              </a:ext>
            </a:extLst>
          </p:cNvPr>
          <p:cNvGrpSpPr/>
          <p:nvPr/>
        </p:nvGrpSpPr>
        <p:grpSpPr>
          <a:xfrm>
            <a:off x="1419819" y="728172"/>
            <a:ext cx="3631704" cy="1046386"/>
            <a:chOff x="1395933" y="764749"/>
            <a:chExt cx="3631704" cy="1046386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FCE128E-B47D-46F6-8BB5-53B3795F56DD}"/>
                </a:ext>
              </a:extLst>
            </p:cNvPr>
            <p:cNvSpPr/>
            <p:nvPr/>
          </p:nvSpPr>
          <p:spPr>
            <a:xfrm>
              <a:off x="1395933" y="764749"/>
              <a:ext cx="3631704" cy="1046386"/>
            </a:xfrm>
            <a:custGeom>
              <a:avLst/>
              <a:gdLst>
                <a:gd name="connsiteX0" fmla="*/ 523193 w 3016496"/>
                <a:gd name="connsiteY0" fmla="*/ 0 h 1046386"/>
                <a:gd name="connsiteX1" fmla="*/ 3007459 w 3016496"/>
                <a:gd name="connsiteY1" fmla="*/ 0 h 1046386"/>
                <a:gd name="connsiteX2" fmla="*/ 2930051 w 3016496"/>
                <a:gd name="connsiteY2" fmla="*/ 109270 h 1046386"/>
                <a:gd name="connsiteX3" fmla="*/ 2823716 w 3016496"/>
                <a:gd name="connsiteY3" fmla="*/ 578268 h 1046386"/>
                <a:gd name="connsiteX4" fmla="*/ 2997596 w 3016496"/>
                <a:gd name="connsiteY4" fmla="*/ 1026633 h 1046386"/>
                <a:gd name="connsiteX5" fmla="*/ 3016496 w 3016496"/>
                <a:gd name="connsiteY5" fmla="*/ 1046386 h 1046386"/>
                <a:gd name="connsiteX6" fmla="*/ 523193 w 3016496"/>
                <a:gd name="connsiteY6" fmla="*/ 1046386 h 1046386"/>
                <a:gd name="connsiteX7" fmla="*/ 0 w 3016496"/>
                <a:gd name="connsiteY7" fmla="*/ 523193 h 1046386"/>
                <a:gd name="connsiteX8" fmla="*/ 523193 w 3016496"/>
                <a:gd name="connsiteY8" fmla="*/ 0 h 10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6496" h="1046386">
                  <a:moveTo>
                    <a:pt x="523193" y="0"/>
                  </a:moveTo>
                  <a:lnTo>
                    <a:pt x="3007459" y="0"/>
                  </a:lnTo>
                  <a:lnTo>
                    <a:pt x="2930051" y="109270"/>
                  </a:lnTo>
                  <a:cubicBezTo>
                    <a:pt x="2851235" y="246716"/>
                    <a:pt x="2811206" y="408362"/>
                    <a:pt x="2823716" y="578268"/>
                  </a:cubicBezTo>
                  <a:cubicBezTo>
                    <a:pt x="2836226" y="748174"/>
                    <a:pt x="2899499" y="902213"/>
                    <a:pt x="2997596" y="1026633"/>
                  </a:cubicBezTo>
                  <a:lnTo>
                    <a:pt x="3016496" y="1046386"/>
                  </a:lnTo>
                  <a:lnTo>
                    <a:pt x="523193" y="1046386"/>
                  </a:lnTo>
                  <a:cubicBezTo>
                    <a:pt x="234241" y="1046386"/>
                    <a:pt x="0" y="812145"/>
                    <a:pt x="0" y="523193"/>
                  </a:cubicBezTo>
                  <a:cubicBezTo>
                    <a:pt x="0" y="234241"/>
                    <a:pt x="234241" y="0"/>
                    <a:pt x="523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D39A2F9-48B1-420C-840B-BF5B12731D7A}"/>
                </a:ext>
              </a:extLst>
            </p:cNvPr>
            <p:cNvSpPr/>
            <p:nvPr/>
          </p:nvSpPr>
          <p:spPr>
            <a:xfrm>
              <a:off x="1500694" y="855942"/>
              <a:ext cx="864000" cy="864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3546CD0-072D-4A4B-AADE-0BF8A43C913A}"/>
                </a:ext>
              </a:extLst>
            </p:cNvPr>
            <p:cNvSpPr txBox="1"/>
            <p:nvPr/>
          </p:nvSpPr>
          <p:spPr>
            <a:xfrm>
              <a:off x="2716696" y="855942"/>
              <a:ext cx="1716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399"/>
                  </a:solidFill>
                </a:rPr>
                <a:t>IDEA</a:t>
              </a:r>
              <a:endParaRPr lang="en-IN" b="1" dirty="0">
                <a:solidFill>
                  <a:srgbClr val="003399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496D903-104D-4F3E-ADEB-05B7BA0651CA}"/>
                </a:ext>
              </a:extLst>
            </p:cNvPr>
            <p:cNvSpPr txBox="1"/>
            <p:nvPr/>
          </p:nvSpPr>
          <p:spPr>
            <a:xfrm>
              <a:off x="2565555" y="1131137"/>
              <a:ext cx="2122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Nunc </a:t>
              </a:r>
              <a:r>
                <a:rPr lang="en-US" dirty="0" err="1"/>
                <a:t>viverra</a:t>
              </a:r>
              <a:r>
                <a:rPr lang="en-US" dirty="0"/>
                <a:t> </a:t>
              </a:r>
              <a:r>
                <a:rPr lang="en-US" dirty="0" err="1"/>
                <a:t>imperdiet</a:t>
              </a:r>
              <a:r>
                <a:rPr lang="en-US" dirty="0"/>
                <a:t> </a:t>
              </a:r>
              <a:r>
                <a:rPr lang="en-US" dirty="0" err="1"/>
                <a:t>enim</a:t>
              </a:r>
              <a:r>
                <a:rPr lang="en-US" dirty="0"/>
                <a:t>. </a:t>
              </a:r>
            </a:p>
          </p:txBody>
        </p:sp>
        <p:pic>
          <p:nvPicPr>
            <p:cNvPr id="113" name="Graphic 112" descr="Lightbulb and gear">
              <a:extLst>
                <a:ext uri="{FF2B5EF4-FFF2-40B4-BE49-F238E27FC236}">
                  <a16:creationId xmlns:a16="http://schemas.microsoft.com/office/drawing/2014/main" id="{60642F8E-4DE2-49C9-8229-FEC6AD04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8745" y="921322"/>
              <a:ext cx="734721" cy="734721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577FDB6-8F36-4F37-9B3B-6E069F96A57C}"/>
              </a:ext>
            </a:extLst>
          </p:cNvPr>
          <p:cNvGrpSpPr/>
          <p:nvPr/>
        </p:nvGrpSpPr>
        <p:grpSpPr>
          <a:xfrm>
            <a:off x="7361715" y="1719942"/>
            <a:ext cx="3631704" cy="1046386"/>
            <a:chOff x="7361715" y="1719942"/>
            <a:chExt cx="3631704" cy="104638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E683615-0A66-499B-BD87-C815F20BF497}"/>
                </a:ext>
              </a:extLst>
            </p:cNvPr>
            <p:cNvSpPr/>
            <p:nvPr/>
          </p:nvSpPr>
          <p:spPr>
            <a:xfrm flipH="1">
              <a:off x="7361715" y="1719942"/>
              <a:ext cx="3631704" cy="1046386"/>
            </a:xfrm>
            <a:custGeom>
              <a:avLst/>
              <a:gdLst>
                <a:gd name="connsiteX0" fmla="*/ 523193 w 3016496"/>
                <a:gd name="connsiteY0" fmla="*/ 0 h 1046386"/>
                <a:gd name="connsiteX1" fmla="*/ 3007459 w 3016496"/>
                <a:gd name="connsiteY1" fmla="*/ 0 h 1046386"/>
                <a:gd name="connsiteX2" fmla="*/ 2930051 w 3016496"/>
                <a:gd name="connsiteY2" fmla="*/ 109270 h 1046386"/>
                <a:gd name="connsiteX3" fmla="*/ 2823716 w 3016496"/>
                <a:gd name="connsiteY3" fmla="*/ 578268 h 1046386"/>
                <a:gd name="connsiteX4" fmla="*/ 2997596 w 3016496"/>
                <a:gd name="connsiteY4" fmla="*/ 1026633 h 1046386"/>
                <a:gd name="connsiteX5" fmla="*/ 3016496 w 3016496"/>
                <a:gd name="connsiteY5" fmla="*/ 1046386 h 1046386"/>
                <a:gd name="connsiteX6" fmla="*/ 523193 w 3016496"/>
                <a:gd name="connsiteY6" fmla="*/ 1046386 h 1046386"/>
                <a:gd name="connsiteX7" fmla="*/ 0 w 3016496"/>
                <a:gd name="connsiteY7" fmla="*/ 523193 h 1046386"/>
                <a:gd name="connsiteX8" fmla="*/ 523193 w 3016496"/>
                <a:gd name="connsiteY8" fmla="*/ 0 h 10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6496" h="1046386">
                  <a:moveTo>
                    <a:pt x="523193" y="0"/>
                  </a:moveTo>
                  <a:lnTo>
                    <a:pt x="3007459" y="0"/>
                  </a:lnTo>
                  <a:lnTo>
                    <a:pt x="2930051" y="109270"/>
                  </a:lnTo>
                  <a:cubicBezTo>
                    <a:pt x="2851235" y="246716"/>
                    <a:pt x="2811206" y="408362"/>
                    <a:pt x="2823716" y="578268"/>
                  </a:cubicBezTo>
                  <a:cubicBezTo>
                    <a:pt x="2836226" y="748174"/>
                    <a:pt x="2899499" y="902213"/>
                    <a:pt x="2997596" y="1026633"/>
                  </a:cubicBezTo>
                  <a:lnTo>
                    <a:pt x="3016496" y="1046386"/>
                  </a:lnTo>
                  <a:lnTo>
                    <a:pt x="523193" y="1046386"/>
                  </a:lnTo>
                  <a:cubicBezTo>
                    <a:pt x="234241" y="1046386"/>
                    <a:pt x="0" y="812145"/>
                    <a:pt x="0" y="523193"/>
                  </a:cubicBezTo>
                  <a:cubicBezTo>
                    <a:pt x="0" y="234241"/>
                    <a:pt x="234241" y="0"/>
                    <a:pt x="523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97C76A6-445F-4875-A52F-F1F9A7AF7B5A}"/>
                </a:ext>
              </a:extLst>
            </p:cNvPr>
            <p:cNvSpPr/>
            <p:nvPr/>
          </p:nvSpPr>
          <p:spPr>
            <a:xfrm rot="10496447">
              <a:off x="10028107" y="1821743"/>
              <a:ext cx="864000" cy="86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653549A-B275-462C-996E-C8B0DEC31616}"/>
                </a:ext>
              </a:extLst>
            </p:cNvPr>
            <p:cNvSpPr txBox="1"/>
            <p:nvPr/>
          </p:nvSpPr>
          <p:spPr>
            <a:xfrm>
              <a:off x="7860283" y="1743436"/>
              <a:ext cx="1716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C000"/>
                  </a:solidFill>
                </a:rPr>
                <a:t>RESEARCH</a:t>
              </a:r>
              <a:endParaRPr lang="en-IN" b="1" dirty="0">
                <a:solidFill>
                  <a:srgbClr val="FFC000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E6CCD30-9BCB-4735-A6D4-932D34E02C8C}"/>
                </a:ext>
              </a:extLst>
            </p:cNvPr>
            <p:cNvSpPr txBox="1"/>
            <p:nvPr/>
          </p:nvSpPr>
          <p:spPr>
            <a:xfrm>
              <a:off x="7709142" y="2018631"/>
              <a:ext cx="2122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Nunc </a:t>
              </a:r>
              <a:r>
                <a:rPr lang="en-US" dirty="0" err="1"/>
                <a:t>viverra</a:t>
              </a:r>
              <a:r>
                <a:rPr lang="en-US" dirty="0"/>
                <a:t> </a:t>
              </a:r>
              <a:r>
                <a:rPr lang="en-US" dirty="0" err="1"/>
                <a:t>imperdiet</a:t>
              </a:r>
              <a:r>
                <a:rPr lang="en-US" dirty="0"/>
                <a:t> </a:t>
              </a:r>
              <a:r>
                <a:rPr lang="en-US" dirty="0" err="1"/>
                <a:t>enim</a:t>
              </a:r>
              <a:r>
                <a:rPr lang="en-US" dirty="0"/>
                <a:t>. </a:t>
              </a:r>
            </a:p>
          </p:txBody>
        </p:sp>
        <p:pic>
          <p:nvPicPr>
            <p:cNvPr id="119" name="Graphic 118" descr="Research">
              <a:extLst>
                <a:ext uri="{FF2B5EF4-FFF2-40B4-BE49-F238E27FC236}">
                  <a16:creationId xmlns:a16="http://schemas.microsoft.com/office/drawing/2014/main" id="{55153C03-CF3B-4F55-949A-42EE72FE2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70076" y="1958123"/>
              <a:ext cx="667945" cy="667945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4B2B0C06-23EA-44CB-95F1-3D35B22661B8}"/>
              </a:ext>
            </a:extLst>
          </p:cNvPr>
          <p:cNvSpPr/>
          <p:nvPr/>
        </p:nvSpPr>
        <p:spPr>
          <a:xfrm rot="19050645">
            <a:off x="6147367" y="1339714"/>
            <a:ext cx="156259" cy="82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D618D54-098A-4402-A398-7345CDF53D52}"/>
              </a:ext>
            </a:extLst>
          </p:cNvPr>
          <p:cNvGrpSpPr/>
          <p:nvPr/>
        </p:nvGrpSpPr>
        <p:grpSpPr>
          <a:xfrm>
            <a:off x="7561037" y="3708481"/>
            <a:ext cx="3631704" cy="1046386"/>
            <a:chOff x="7561037" y="3708481"/>
            <a:chExt cx="3631704" cy="1046386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A6D6EAC-40C7-4CD0-B19D-15C8938A86D1}"/>
                </a:ext>
              </a:extLst>
            </p:cNvPr>
            <p:cNvSpPr/>
            <p:nvPr/>
          </p:nvSpPr>
          <p:spPr>
            <a:xfrm flipH="1">
              <a:off x="7561037" y="3708481"/>
              <a:ext cx="3631704" cy="1046386"/>
            </a:xfrm>
            <a:custGeom>
              <a:avLst/>
              <a:gdLst>
                <a:gd name="connsiteX0" fmla="*/ 523193 w 3016496"/>
                <a:gd name="connsiteY0" fmla="*/ 0 h 1046386"/>
                <a:gd name="connsiteX1" fmla="*/ 3007459 w 3016496"/>
                <a:gd name="connsiteY1" fmla="*/ 0 h 1046386"/>
                <a:gd name="connsiteX2" fmla="*/ 2930051 w 3016496"/>
                <a:gd name="connsiteY2" fmla="*/ 109270 h 1046386"/>
                <a:gd name="connsiteX3" fmla="*/ 2823716 w 3016496"/>
                <a:gd name="connsiteY3" fmla="*/ 578268 h 1046386"/>
                <a:gd name="connsiteX4" fmla="*/ 2997596 w 3016496"/>
                <a:gd name="connsiteY4" fmla="*/ 1026633 h 1046386"/>
                <a:gd name="connsiteX5" fmla="*/ 3016496 w 3016496"/>
                <a:gd name="connsiteY5" fmla="*/ 1046386 h 1046386"/>
                <a:gd name="connsiteX6" fmla="*/ 523193 w 3016496"/>
                <a:gd name="connsiteY6" fmla="*/ 1046386 h 1046386"/>
                <a:gd name="connsiteX7" fmla="*/ 0 w 3016496"/>
                <a:gd name="connsiteY7" fmla="*/ 523193 h 1046386"/>
                <a:gd name="connsiteX8" fmla="*/ 523193 w 3016496"/>
                <a:gd name="connsiteY8" fmla="*/ 0 h 10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6496" h="1046386">
                  <a:moveTo>
                    <a:pt x="523193" y="0"/>
                  </a:moveTo>
                  <a:lnTo>
                    <a:pt x="3007459" y="0"/>
                  </a:lnTo>
                  <a:lnTo>
                    <a:pt x="2930051" y="109270"/>
                  </a:lnTo>
                  <a:cubicBezTo>
                    <a:pt x="2851235" y="246716"/>
                    <a:pt x="2811206" y="408362"/>
                    <a:pt x="2823716" y="578268"/>
                  </a:cubicBezTo>
                  <a:cubicBezTo>
                    <a:pt x="2836226" y="748174"/>
                    <a:pt x="2899499" y="902213"/>
                    <a:pt x="2997596" y="1026633"/>
                  </a:cubicBezTo>
                  <a:lnTo>
                    <a:pt x="3016496" y="1046386"/>
                  </a:lnTo>
                  <a:lnTo>
                    <a:pt x="523193" y="1046386"/>
                  </a:lnTo>
                  <a:cubicBezTo>
                    <a:pt x="234241" y="1046386"/>
                    <a:pt x="0" y="812145"/>
                    <a:pt x="0" y="523193"/>
                  </a:cubicBezTo>
                  <a:cubicBezTo>
                    <a:pt x="0" y="234241"/>
                    <a:pt x="234241" y="0"/>
                    <a:pt x="523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B30EC5-054A-4E62-BF95-6997CA392CDF}"/>
                </a:ext>
              </a:extLst>
            </p:cNvPr>
            <p:cNvSpPr/>
            <p:nvPr/>
          </p:nvSpPr>
          <p:spPr>
            <a:xfrm rot="10441157">
              <a:off x="10173571" y="3793935"/>
              <a:ext cx="859309" cy="875479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43CE20-CAE4-4FBF-B5AC-56DFBEFCB263}"/>
                </a:ext>
              </a:extLst>
            </p:cNvPr>
            <p:cNvSpPr txBox="1"/>
            <p:nvPr/>
          </p:nvSpPr>
          <p:spPr>
            <a:xfrm>
              <a:off x="7860283" y="3765653"/>
              <a:ext cx="1716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60AC7"/>
                  </a:solidFill>
                </a:rPr>
                <a:t>GROWTH</a:t>
              </a:r>
              <a:endParaRPr lang="en-IN" b="1" dirty="0">
                <a:solidFill>
                  <a:srgbClr val="E60AC7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A1A7EAC-E3D7-40DF-BB59-590E0F9F2B01}"/>
                </a:ext>
              </a:extLst>
            </p:cNvPr>
            <p:cNvSpPr txBox="1"/>
            <p:nvPr/>
          </p:nvSpPr>
          <p:spPr>
            <a:xfrm>
              <a:off x="7709142" y="4040848"/>
              <a:ext cx="2122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Nunc </a:t>
              </a:r>
              <a:r>
                <a:rPr lang="en-US" dirty="0" err="1"/>
                <a:t>viverra</a:t>
              </a:r>
              <a:r>
                <a:rPr lang="en-US" dirty="0"/>
                <a:t> </a:t>
              </a:r>
              <a:r>
                <a:rPr lang="en-US" dirty="0" err="1"/>
                <a:t>imperdiet</a:t>
              </a:r>
              <a:r>
                <a:rPr lang="en-US" dirty="0"/>
                <a:t> </a:t>
              </a:r>
              <a:r>
                <a:rPr lang="en-US" dirty="0" err="1"/>
                <a:t>enim</a:t>
              </a:r>
              <a:r>
                <a:rPr lang="en-US" dirty="0"/>
                <a:t>. </a:t>
              </a:r>
            </a:p>
          </p:txBody>
        </p:sp>
        <p:pic>
          <p:nvPicPr>
            <p:cNvPr id="121" name="Graphic 120" descr="Bar graph with upward trend">
              <a:extLst>
                <a:ext uri="{FF2B5EF4-FFF2-40B4-BE49-F238E27FC236}">
                  <a16:creationId xmlns:a16="http://schemas.microsoft.com/office/drawing/2014/main" id="{0406B77F-228B-40B7-9CAD-B3BC4B1F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68215" y="3885702"/>
              <a:ext cx="691944" cy="691944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FE875CF-5649-41AC-A7E7-4F0249218892}"/>
              </a:ext>
            </a:extLst>
          </p:cNvPr>
          <p:cNvGrpSpPr/>
          <p:nvPr/>
        </p:nvGrpSpPr>
        <p:grpSpPr>
          <a:xfrm>
            <a:off x="1810719" y="4930413"/>
            <a:ext cx="3631704" cy="1046386"/>
            <a:chOff x="1810719" y="4930413"/>
            <a:chExt cx="3631704" cy="1046386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2DA3752-616D-40BF-A44B-4350B2DC3E83}"/>
                </a:ext>
              </a:extLst>
            </p:cNvPr>
            <p:cNvSpPr/>
            <p:nvPr/>
          </p:nvSpPr>
          <p:spPr>
            <a:xfrm>
              <a:off x="1810719" y="4930413"/>
              <a:ext cx="3631704" cy="1046386"/>
            </a:xfrm>
            <a:custGeom>
              <a:avLst/>
              <a:gdLst>
                <a:gd name="connsiteX0" fmla="*/ 523193 w 3016496"/>
                <a:gd name="connsiteY0" fmla="*/ 0 h 1046386"/>
                <a:gd name="connsiteX1" fmla="*/ 3007459 w 3016496"/>
                <a:gd name="connsiteY1" fmla="*/ 0 h 1046386"/>
                <a:gd name="connsiteX2" fmla="*/ 2930051 w 3016496"/>
                <a:gd name="connsiteY2" fmla="*/ 109270 h 1046386"/>
                <a:gd name="connsiteX3" fmla="*/ 2823716 w 3016496"/>
                <a:gd name="connsiteY3" fmla="*/ 578268 h 1046386"/>
                <a:gd name="connsiteX4" fmla="*/ 2997596 w 3016496"/>
                <a:gd name="connsiteY4" fmla="*/ 1026633 h 1046386"/>
                <a:gd name="connsiteX5" fmla="*/ 3016496 w 3016496"/>
                <a:gd name="connsiteY5" fmla="*/ 1046386 h 1046386"/>
                <a:gd name="connsiteX6" fmla="*/ 523193 w 3016496"/>
                <a:gd name="connsiteY6" fmla="*/ 1046386 h 1046386"/>
                <a:gd name="connsiteX7" fmla="*/ 0 w 3016496"/>
                <a:gd name="connsiteY7" fmla="*/ 523193 h 1046386"/>
                <a:gd name="connsiteX8" fmla="*/ 523193 w 3016496"/>
                <a:gd name="connsiteY8" fmla="*/ 0 h 10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6496" h="1046386">
                  <a:moveTo>
                    <a:pt x="523193" y="0"/>
                  </a:moveTo>
                  <a:lnTo>
                    <a:pt x="3007459" y="0"/>
                  </a:lnTo>
                  <a:lnTo>
                    <a:pt x="2930051" y="109270"/>
                  </a:lnTo>
                  <a:cubicBezTo>
                    <a:pt x="2851235" y="246716"/>
                    <a:pt x="2811206" y="408362"/>
                    <a:pt x="2823716" y="578268"/>
                  </a:cubicBezTo>
                  <a:cubicBezTo>
                    <a:pt x="2836226" y="748174"/>
                    <a:pt x="2899499" y="902213"/>
                    <a:pt x="2997596" y="1026633"/>
                  </a:cubicBezTo>
                  <a:lnTo>
                    <a:pt x="3016496" y="1046386"/>
                  </a:lnTo>
                  <a:lnTo>
                    <a:pt x="523193" y="1046386"/>
                  </a:lnTo>
                  <a:cubicBezTo>
                    <a:pt x="234241" y="1046386"/>
                    <a:pt x="0" y="812145"/>
                    <a:pt x="0" y="523193"/>
                  </a:cubicBezTo>
                  <a:cubicBezTo>
                    <a:pt x="0" y="234241"/>
                    <a:pt x="234241" y="0"/>
                    <a:pt x="5231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270728A-E2F0-4286-B87B-B08D0A661EA3}"/>
                </a:ext>
              </a:extLst>
            </p:cNvPr>
            <p:cNvSpPr/>
            <p:nvPr/>
          </p:nvSpPr>
          <p:spPr>
            <a:xfrm rot="21157391">
              <a:off x="1935192" y="5015865"/>
              <a:ext cx="859309" cy="875479"/>
            </a:xfrm>
            <a:prstGeom prst="ellipse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DE3F57-C485-4910-8471-F1F43651EB2C}"/>
                </a:ext>
              </a:extLst>
            </p:cNvPr>
            <p:cNvSpPr txBox="1"/>
            <p:nvPr/>
          </p:nvSpPr>
          <p:spPr>
            <a:xfrm>
              <a:off x="3056746" y="4955600"/>
              <a:ext cx="1716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SALES</a:t>
              </a:r>
              <a:endParaRPr lang="en-IN" b="1" dirty="0">
                <a:solidFill>
                  <a:srgbClr val="0070C0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A0670F4-F75B-406A-B3BF-2A87B594A949}"/>
                </a:ext>
              </a:extLst>
            </p:cNvPr>
            <p:cNvSpPr txBox="1"/>
            <p:nvPr/>
          </p:nvSpPr>
          <p:spPr>
            <a:xfrm>
              <a:off x="2905605" y="5230795"/>
              <a:ext cx="2122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Nunc </a:t>
              </a:r>
              <a:r>
                <a:rPr lang="en-US" dirty="0" err="1"/>
                <a:t>viverra</a:t>
              </a:r>
              <a:r>
                <a:rPr lang="en-US" dirty="0"/>
                <a:t> </a:t>
              </a:r>
              <a:r>
                <a:rPr lang="en-US" dirty="0" err="1"/>
                <a:t>imperdiet</a:t>
              </a:r>
              <a:r>
                <a:rPr lang="en-US" dirty="0"/>
                <a:t> </a:t>
              </a:r>
              <a:r>
                <a:rPr lang="en-US" dirty="0" err="1"/>
                <a:t>enim</a:t>
              </a:r>
              <a:r>
                <a:rPr lang="en-US" dirty="0"/>
                <a:t>. </a:t>
              </a:r>
            </a:p>
          </p:txBody>
        </p:sp>
        <p:pic>
          <p:nvPicPr>
            <p:cNvPr id="117" name="Graphic 116" descr="Dollar">
              <a:extLst>
                <a:ext uri="{FF2B5EF4-FFF2-40B4-BE49-F238E27FC236}">
                  <a16:creationId xmlns:a16="http://schemas.microsoft.com/office/drawing/2014/main" id="{BB8919A5-AACA-495A-BF6F-E164FE014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84731" y="5102427"/>
              <a:ext cx="702354" cy="702354"/>
            </a:xfrm>
            <a:prstGeom prst="rect">
              <a:avLst/>
            </a:prstGeom>
          </p:spPr>
        </p:pic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E8622CD-826B-4BB2-9839-6FBE9D6902B6}"/>
              </a:ext>
            </a:extLst>
          </p:cNvPr>
          <p:cNvSpPr/>
          <p:nvPr/>
        </p:nvSpPr>
        <p:spPr>
          <a:xfrm rot="7148102">
            <a:off x="6163926" y="3464983"/>
            <a:ext cx="1667107" cy="1630690"/>
          </a:xfrm>
          <a:custGeom>
            <a:avLst/>
            <a:gdLst>
              <a:gd name="connsiteX0" fmla="*/ 1458941 w 1645248"/>
              <a:gd name="connsiteY0" fmla="*/ 301307 h 1639591"/>
              <a:gd name="connsiteX1" fmla="*/ 1641195 w 1645248"/>
              <a:gd name="connsiteY1" fmla="*/ 903941 h 1639591"/>
              <a:gd name="connsiteX2" fmla="*/ 1626794 w 1645248"/>
              <a:gd name="connsiteY2" fmla="*/ 977020 h 1639591"/>
              <a:gd name="connsiteX3" fmla="*/ 1487999 w 1645248"/>
              <a:gd name="connsiteY3" fmla="*/ 977020 h 1639591"/>
              <a:gd name="connsiteX4" fmla="*/ 1505065 w 1645248"/>
              <a:gd name="connsiteY4" fmla="*/ 890418 h 1639591"/>
              <a:gd name="connsiteX5" fmla="*/ 1353120 w 1645248"/>
              <a:gd name="connsiteY5" fmla="*/ 388003 h 1639591"/>
              <a:gd name="connsiteX6" fmla="*/ 388003 w 1645248"/>
              <a:gd name="connsiteY6" fmla="*/ 292128 h 1639591"/>
              <a:gd name="connsiteX7" fmla="*/ 292128 w 1645248"/>
              <a:gd name="connsiteY7" fmla="*/ 1257245 h 1639591"/>
              <a:gd name="connsiteX8" fmla="*/ 625729 w 1645248"/>
              <a:gd name="connsiteY8" fmla="*/ 1479624 h 1639591"/>
              <a:gd name="connsiteX9" fmla="*/ 733166 w 1645248"/>
              <a:gd name="connsiteY9" fmla="*/ 1500796 h 1639591"/>
              <a:gd name="connsiteX10" fmla="*/ 733166 w 1645248"/>
              <a:gd name="connsiteY10" fmla="*/ 1639591 h 1639591"/>
              <a:gd name="connsiteX11" fmla="*/ 586453 w 1645248"/>
              <a:gd name="connsiteY11" fmla="*/ 1610679 h 1639591"/>
              <a:gd name="connsiteX12" fmla="*/ 186307 w 1645248"/>
              <a:gd name="connsiteY12" fmla="*/ 1343941 h 1639591"/>
              <a:gd name="connsiteX13" fmla="*/ 301307 w 1645248"/>
              <a:gd name="connsiteY13" fmla="*/ 186307 h 1639591"/>
              <a:gd name="connsiteX14" fmla="*/ 1458941 w 1645248"/>
              <a:gd name="connsiteY14" fmla="*/ 301307 h 163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5248" h="1639591">
                <a:moveTo>
                  <a:pt x="1458941" y="301307"/>
                </a:moveTo>
                <a:cubicBezTo>
                  <a:pt x="1602899" y="477021"/>
                  <a:pt x="1662006" y="694451"/>
                  <a:pt x="1641195" y="903941"/>
                </a:cubicBezTo>
                <a:lnTo>
                  <a:pt x="1626794" y="977020"/>
                </a:lnTo>
                <a:lnTo>
                  <a:pt x="1487999" y="977020"/>
                </a:lnTo>
                <a:lnTo>
                  <a:pt x="1505065" y="890418"/>
                </a:lnTo>
                <a:cubicBezTo>
                  <a:pt x="1522415" y="715766"/>
                  <a:pt x="1473138" y="534496"/>
                  <a:pt x="1353120" y="388003"/>
                </a:cubicBezTo>
                <a:cubicBezTo>
                  <a:pt x="1113086" y="95018"/>
                  <a:pt x="680988" y="52093"/>
                  <a:pt x="388003" y="292128"/>
                </a:cubicBezTo>
                <a:cubicBezTo>
                  <a:pt x="95018" y="532162"/>
                  <a:pt x="52093" y="964260"/>
                  <a:pt x="292128" y="1257245"/>
                </a:cubicBezTo>
                <a:cubicBezTo>
                  <a:pt x="382141" y="1367114"/>
                  <a:pt x="499163" y="1441819"/>
                  <a:pt x="625729" y="1479624"/>
                </a:cubicBezTo>
                <a:lnTo>
                  <a:pt x="733166" y="1500796"/>
                </a:lnTo>
                <a:lnTo>
                  <a:pt x="733166" y="1639591"/>
                </a:lnTo>
                <a:lnTo>
                  <a:pt x="586453" y="1610679"/>
                </a:lnTo>
                <a:cubicBezTo>
                  <a:pt x="434640" y="1565333"/>
                  <a:pt x="294275" y="1475726"/>
                  <a:pt x="186307" y="1343941"/>
                </a:cubicBezTo>
                <a:cubicBezTo>
                  <a:pt x="-101608" y="992513"/>
                  <a:pt x="-50121" y="474222"/>
                  <a:pt x="301307" y="186307"/>
                </a:cubicBezTo>
                <a:cubicBezTo>
                  <a:pt x="652735" y="-101608"/>
                  <a:pt x="1171026" y="-50121"/>
                  <a:pt x="1458941" y="301307"/>
                </a:cubicBezTo>
                <a:close/>
              </a:path>
            </a:pathLst>
          </a:custGeom>
          <a:gradFill>
            <a:gsLst>
              <a:gs pos="35000">
                <a:srgbClr val="00B0F0"/>
              </a:gs>
              <a:gs pos="67500">
                <a:srgbClr val="80D8F8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DE19B61-7C87-4F66-A7DB-D2DFDC5A1DAB}"/>
              </a:ext>
            </a:extLst>
          </p:cNvPr>
          <p:cNvSpPr/>
          <p:nvPr/>
        </p:nvSpPr>
        <p:spPr>
          <a:xfrm rot="17864336">
            <a:off x="5180826" y="4629836"/>
            <a:ext cx="1667107" cy="1630690"/>
          </a:xfrm>
          <a:custGeom>
            <a:avLst/>
            <a:gdLst>
              <a:gd name="connsiteX0" fmla="*/ 1458941 w 1645248"/>
              <a:gd name="connsiteY0" fmla="*/ 301307 h 1639591"/>
              <a:gd name="connsiteX1" fmla="*/ 1641195 w 1645248"/>
              <a:gd name="connsiteY1" fmla="*/ 903941 h 1639591"/>
              <a:gd name="connsiteX2" fmla="*/ 1626794 w 1645248"/>
              <a:gd name="connsiteY2" fmla="*/ 977020 h 1639591"/>
              <a:gd name="connsiteX3" fmla="*/ 1487999 w 1645248"/>
              <a:gd name="connsiteY3" fmla="*/ 977020 h 1639591"/>
              <a:gd name="connsiteX4" fmla="*/ 1505065 w 1645248"/>
              <a:gd name="connsiteY4" fmla="*/ 890418 h 1639591"/>
              <a:gd name="connsiteX5" fmla="*/ 1353120 w 1645248"/>
              <a:gd name="connsiteY5" fmla="*/ 388003 h 1639591"/>
              <a:gd name="connsiteX6" fmla="*/ 388003 w 1645248"/>
              <a:gd name="connsiteY6" fmla="*/ 292128 h 1639591"/>
              <a:gd name="connsiteX7" fmla="*/ 292128 w 1645248"/>
              <a:gd name="connsiteY7" fmla="*/ 1257245 h 1639591"/>
              <a:gd name="connsiteX8" fmla="*/ 625729 w 1645248"/>
              <a:gd name="connsiteY8" fmla="*/ 1479624 h 1639591"/>
              <a:gd name="connsiteX9" fmla="*/ 733166 w 1645248"/>
              <a:gd name="connsiteY9" fmla="*/ 1500796 h 1639591"/>
              <a:gd name="connsiteX10" fmla="*/ 733166 w 1645248"/>
              <a:gd name="connsiteY10" fmla="*/ 1639591 h 1639591"/>
              <a:gd name="connsiteX11" fmla="*/ 586453 w 1645248"/>
              <a:gd name="connsiteY11" fmla="*/ 1610679 h 1639591"/>
              <a:gd name="connsiteX12" fmla="*/ 186307 w 1645248"/>
              <a:gd name="connsiteY12" fmla="*/ 1343941 h 1639591"/>
              <a:gd name="connsiteX13" fmla="*/ 301307 w 1645248"/>
              <a:gd name="connsiteY13" fmla="*/ 186307 h 1639591"/>
              <a:gd name="connsiteX14" fmla="*/ 1458941 w 1645248"/>
              <a:gd name="connsiteY14" fmla="*/ 301307 h 163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5248" h="1639591">
                <a:moveTo>
                  <a:pt x="1458941" y="301307"/>
                </a:moveTo>
                <a:cubicBezTo>
                  <a:pt x="1602899" y="477021"/>
                  <a:pt x="1662006" y="694451"/>
                  <a:pt x="1641195" y="903941"/>
                </a:cubicBezTo>
                <a:lnTo>
                  <a:pt x="1626794" y="977020"/>
                </a:lnTo>
                <a:lnTo>
                  <a:pt x="1487999" y="977020"/>
                </a:lnTo>
                <a:lnTo>
                  <a:pt x="1505065" y="890418"/>
                </a:lnTo>
                <a:cubicBezTo>
                  <a:pt x="1522415" y="715766"/>
                  <a:pt x="1473138" y="534496"/>
                  <a:pt x="1353120" y="388003"/>
                </a:cubicBezTo>
                <a:cubicBezTo>
                  <a:pt x="1113086" y="95018"/>
                  <a:pt x="680988" y="52093"/>
                  <a:pt x="388003" y="292128"/>
                </a:cubicBezTo>
                <a:cubicBezTo>
                  <a:pt x="95018" y="532162"/>
                  <a:pt x="52093" y="964260"/>
                  <a:pt x="292128" y="1257245"/>
                </a:cubicBezTo>
                <a:cubicBezTo>
                  <a:pt x="382141" y="1367114"/>
                  <a:pt x="499163" y="1441819"/>
                  <a:pt x="625729" y="1479624"/>
                </a:cubicBezTo>
                <a:lnTo>
                  <a:pt x="733166" y="1500796"/>
                </a:lnTo>
                <a:lnTo>
                  <a:pt x="733166" y="1639591"/>
                </a:lnTo>
                <a:lnTo>
                  <a:pt x="586453" y="1610679"/>
                </a:lnTo>
                <a:cubicBezTo>
                  <a:pt x="434640" y="1565333"/>
                  <a:pt x="294275" y="1475726"/>
                  <a:pt x="186307" y="1343941"/>
                </a:cubicBezTo>
                <a:cubicBezTo>
                  <a:pt x="-101608" y="992513"/>
                  <a:pt x="-50121" y="474222"/>
                  <a:pt x="301307" y="186307"/>
                </a:cubicBezTo>
                <a:cubicBezTo>
                  <a:pt x="652735" y="-101608"/>
                  <a:pt x="1171026" y="-50121"/>
                  <a:pt x="1458941" y="301307"/>
                </a:cubicBezTo>
                <a:close/>
              </a:path>
            </a:pathLst>
          </a:custGeom>
          <a:gradFill>
            <a:gsLst>
              <a:gs pos="10000">
                <a:srgbClr val="C000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1B7F6A5-B48A-4491-9C2E-AFEA18A29A40}"/>
              </a:ext>
            </a:extLst>
          </p:cNvPr>
          <p:cNvSpPr/>
          <p:nvPr/>
        </p:nvSpPr>
        <p:spPr>
          <a:xfrm rot="2331943">
            <a:off x="6423517" y="4461381"/>
            <a:ext cx="156259" cy="82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DBB2DF3-BB4B-44F8-93B7-5D2050E1B1A8}"/>
              </a:ext>
            </a:extLst>
          </p:cNvPr>
          <p:cNvSpPr/>
          <p:nvPr/>
        </p:nvSpPr>
        <p:spPr>
          <a:xfrm rot="18022452">
            <a:off x="4967610" y="2556553"/>
            <a:ext cx="1645248" cy="1639591"/>
          </a:xfrm>
          <a:custGeom>
            <a:avLst/>
            <a:gdLst>
              <a:gd name="connsiteX0" fmla="*/ 1458941 w 1645248"/>
              <a:gd name="connsiteY0" fmla="*/ 301307 h 1639591"/>
              <a:gd name="connsiteX1" fmla="*/ 1641195 w 1645248"/>
              <a:gd name="connsiteY1" fmla="*/ 903941 h 1639591"/>
              <a:gd name="connsiteX2" fmla="*/ 1626794 w 1645248"/>
              <a:gd name="connsiteY2" fmla="*/ 977020 h 1639591"/>
              <a:gd name="connsiteX3" fmla="*/ 1487999 w 1645248"/>
              <a:gd name="connsiteY3" fmla="*/ 977020 h 1639591"/>
              <a:gd name="connsiteX4" fmla="*/ 1505065 w 1645248"/>
              <a:gd name="connsiteY4" fmla="*/ 890418 h 1639591"/>
              <a:gd name="connsiteX5" fmla="*/ 1353120 w 1645248"/>
              <a:gd name="connsiteY5" fmla="*/ 388003 h 1639591"/>
              <a:gd name="connsiteX6" fmla="*/ 388003 w 1645248"/>
              <a:gd name="connsiteY6" fmla="*/ 292128 h 1639591"/>
              <a:gd name="connsiteX7" fmla="*/ 292128 w 1645248"/>
              <a:gd name="connsiteY7" fmla="*/ 1257245 h 1639591"/>
              <a:gd name="connsiteX8" fmla="*/ 625729 w 1645248"/>
              <a:gd name="connsiteY8" fmla="*/ 1479624 h 1639591"/>
              <a:gd name="connsiteX9" fmla="*/ 733166 w 1645248"/>
              <a:gd name="connsiteY9" fmla="*/ 1500796 h 1639591"/>
              <a:gd name="connsiteX10" fmla="*/ 733166 w 1645248"/>
              <a:gd name="connsiteY10" fmla="*/ 1639591 h 1639591"/>
              <a:gd name="connsiteX11" fmla="*/ 586453 w 1645248"/>
              <a:gd name="connsiteY11" fmla="*/ 1610679 h 1639591"/>
              <a:gd name="connsiteX12" fmla="*/ 186307 w 1645248"/>
              <a:gd name="connsiteY12" fmla="*/ 1343941 h 1639591"/>
              <a:gd name="connsiteX13" fmla="*/ 301307 w 1645248"/>
              <a:gd name="connsiteY13" fmla="*/ 186307 h 1639591"/>
              <a:gd name="connsiteX14" fmla="*/ 1458941 w 1645248"/>
              <a:gd name="connsiteY14" fmla="*/ 301307 h 163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5248" h="1639591">
                <a:moveTo>
                  <a:pt x="1458941" y="301307"/>
                </a:moveTo>
                <a:cubicBezTo>
                  <a:pt x="1602899" y="477021"/>
                  <a:pt x="1662006" y="694451"/>
                  <a:pt x="1641195" y="903941"/>
                </a:cubicBezTo>
                <a:lnTo>
                  <a:pt x="1626794" y="977020"/>
                </a:lnTo>
                <a:lnTo>
                  <a:pt x="1487999" y="977020"/>
                </a:lnTo>
                <a:lnTo>
                  <a:pt x="1505065" y="890418"/>
                </a:lnTo>
                <a:cubicBezTo>
                  <a:pt x="1522415" y="715766"/>
                  <a:pt x="1473138" y="534496"/>
                  <a:pt x="1353120" y="388003"/>
                </a:cubicBezTo>
                <a:cubicBezTo>
                  <a:pt x="1113086" y="95018"/>
                  <a:pt x="680988" y="52093"/>
                  <a:pt x="388003" y="292128"/>
                </a:cubicBezTo>
                <a:cubicBezTo>
                  <a:pt x="95018" y="532162"/>
                  <a:pt x="52093" y="964260"/>
                  <a:pt x="292128" y="1257245"/>
                </a:cubicBezTo>
                <a:cubicBezTo>
                  <a:pt x="382141" y="1367114"/>
                  <a:pt x="499163" y="1441819"/>
                  <a:pt x="625729" y="1479624"/>
                </a:cubicBezTo>
                <a:lnTo>
                  <a:pt x="733166" y="1500796"/>
                </a:lnTo>
                <a:lnTo>
                  <a:pt x="733166" y="1639591"/>
                </a:lnTo>
                <a:lnTo>
                  <a:pt x="586453" y="1610679"/>
                </a:lnTo>
                <a:cubicBezTo>
                  <a:pt x="434640" y="1565333"/>
                  <a:pt x="294275" y="1475726"/>
                  <a:pt x="186307" y="1343941"/>
                </a:cubicBezTo>
                <a:cubicBezTo>
                  <a:pt x="-101608" y="992513"/>
                  <a:pt x="-50121" y="474222"/>
                  <a:pt x="301307" y="186307"/>
                </a:cubicBezTo>
                <a:cubicBezTo>
                  <a:pt x="652735" y="-101608"/>
                  <a:pt x="1171026" y="-50121"/>
                  <a:pt x="1458941" y="301307"/>
                </a:cubicBezTo>
                <a:close/>
              </a:path>
            </a:pathLst>
          </a:custGeom>
          <a:gradFill>
            <a:gsLst>
              <a:gs pos="28000">
                <a:srgbClr val="E60AC7"/>
              </a:gs>
              <a:gs pos="64000">
                <a:srgbClr val="F385E3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7A7343D-EF87-4F30-AA3F-85766F4CA5DA}"/>
              </a:ext>
            </a:extLst>
          </p:cNvPr>
          <p:cNvSpPr/>
          <p:nvPr/>
        </p:nvSpPr>
        <p:spPr>
          <a:xfrm rot="2331943">
            <a:off x="6178336" y="2319750"/>
            <a:ext cx="156259" cy="82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AA9268-4C90-4D6B-B06C-BCECEEC6B2E3}"/>
              </a:ext>
            </a:extLst>
          </p:cNvPr>
          <p:cNvSpPr/>
          <p:nvPr/>
        </p:nvSpPr>
        <p:spPr>
          <a:xfrm rot="19050645">
            <a:off x="6315975" y="3399430"/>
            <a:ext cx="156259" cy="823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FEEBD3-1B20-49D9-8C16-FCD5E90DBF66}"/>
              </a:ext>
            </a:extLst>
          </p:cNvPr>
          <p:cNvSpPr/>
          <p:nvPr/>
        </p:nvSpPr>
        <p:spPr>
          <a:xfrm>
            <a:off x="5080732" y="738943"/>
            <a:ext cx="1098000" cy="109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3BE36B-7B6F-44D9-B231-85B5888B1E17}"/>
              </a:ext>
            </a:extLst>
          </p:cNvPr>
          <p:cNvSpPr/>
          <p:nvPr/>
        </p:nvSpPr>
        <p:spPr>
          <a:xfrm>
            <a:off x="5197732" y="855943"/>
            <a:ext cx="864000" cy="86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01</a:t>
            </a:r>
            <a:endParaRPr lang="en-IN" sz="28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C1837C-DC8C-4D0D-A84F-AD91A9418978}"/>
              </a:ext>
            </a:extLst>
          </p:cNvPr>
          <p:cNvSpPr/>
          <p:nvPr/>
        </p:nvSpPr>
        <p:spPr>
          <a:xfrm rot="10496447">
            <a:off x="6241505" y="1704743"/>
            <a:ext cx="1098000" cy="109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C478B5-5F3D-4BCB-8FB8-F60767DC720C}"/>
              </a:ext>
            </a:extLst>
          </p:cNvPr>
          <p:cNvSpPr/>
          <p:nvPr/>
        </p:nvSpPr>
        <p:spPr>
          <a:xfrm rot="10800000" flipV="1">
            <a:off x="6358505" y="1821743"/>
            <a:ext cx="864000" cy="86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02</a:t>
            </a:r>
            <a:endParaRPr lang="en-IN" sz="24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4F65AE-03F1-496B-B71B-E6C339A1562D}"/>
              </a:ext>
            </a:extLst>
          </p:cNvPr>
          <p:cNvSpPr/>
          <p:nvPr/>
        </p:nvSpPr>
        <p:spPr>
          <a:xfrm rot="21315507">
            <a:off x="5241234" y="2827349"/>
            <a:ext cx="1098000" cy="109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B62F50-6175-496C-B6A7-5B695721FCAA}"/>
              </a:ext>
            </a:extLst>
          </p:cNvPr>
          <p:cNvSpPr/>
          <p:nvPr/>
        </p:nvSpPr>
        <p:spPr>
          <a:xfrm>
            <a:off x="5358234" y="2944349"/>
            <a:ext cx="864000" cy="86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03</a:t>
            </a:r>
            <a:endParaRPr lang="en-IN" sz="24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924385-80D9-4ED3-937E-6AEF382BB38B}"/>
              </a:ext>
            </a:extLst>
          </p:cNvPr>
          <p:cNvSpPr/>
          <p:nvPr/>
        </p:nvSpPr>
        <p:spPr>
          <a:xfrm rot="10441157">
            <a:off x="6449095" y="3732250"/>
            <a:ext cx="1092039" cy="11125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F23A0A8-4C9B-4AA3-9AB1-26F5B24821EF}"/>
              </a:ext>
            </a:extLst>
          </p:cNvPr>
          <p:cNvSpPr/>
          <p:nvPr/>
        </p:nvSpPr>
        <p:spPr>
          <a:xfrm rot="10800000" flipV="1">
            <a:off x="6565460" y="3850805"/>
            <a:ext cx="859309" cy="875479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04</a:t>
            </a:r>
            <a:endParaRPr lang="en-IN" sz="24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2337092-59E2-4847-BC35-F349012D7B4D}"/>
              </a:ext>
            </a:extLst>
          </p:cNvPr>
          <p:cNvSpPr/>
          <p:nvPr/>
        </p:nvSpPr>
        <p:spPr>
          <a:xfrm rot="21157391">
            <a:off x="5457268" y="4881063"/>
            <a:ext cx="1092039" cy="111258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85566E0-A429-421D-991A-F61D542F01EC}"/>
              </a:ext>
            </a:extLst>
          </p:cNvPr>
          <p:cNvSpPr/>
          <p:nvPr/>
        </p:nvSpPr>
        <p:spPr>
          <a:xfrm>
            <a:off x="5573163" y="5001230"/>
            <a:ext cx="859309" cy="875479"/>
          </a:xfrm>
          <a:prstGeom prst="ellipse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05</a:t>
            </a:r>
            <a:endParaRPr lang="en-IN" sz="24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CE3FFE7-82DE-4938-8072-53E0C3521AC0}"/>
              </a:ext>
            </a:extLst>
          </p:cNvPr>
          <p:cNvSpPr/>
          <p:nvPr/>
        </p:nvSpPr>
        <p:spPr>
          <a:xfrm rot="18306945">
            <a:off x="4807108" y="468147"/>
            <a:ext cx="1645248" cy="1639591"/>
          </a:xfrm>
          <a:custGeom>
            <a:avLst/>
            <a:gdLst>
              <a:gd name="connsiteX0" fmla="*/ 1458941 w 1645248"/>
              <a:gd name="connsiteY0" fmla="*/ 301307 h 1639591"/>
              <a:gd name="connsiteX1" fmla="*/ 1641195 w 1645248"/>
              <a:gd name="connsiteY1" fmla="*/ 903941 h 1639591"/>
              <a:gd name="connsiteX2" fmla="*/ 1626794 w 1645248"/>
              <a:gd name="connsiteY2" fmla="*/ 977020 h 1639591"/>
              <a:gd name="connsiteX3" fmla="*/ 1487999 w 1645248"/>
              <a:gd name="connsiteY3" fmla="*/ 977020 h 1639591"/>
              <a:gd name="connsiteX4" fmla="*/ 1505065 w 1645248"/>
              <a:gd name="connsiteY4" fmla="*/ 890418 h 1639591"/>
              <a:gd name="connsiteX5" fmla="*/ 1353120 w 1645248"/>
              <a:gd name="connsiteY5" fmla="*/ 388003 h 1639591"/>
              <a:gd name="connsiteX6" fmla="*/ 388003 w 1645248"/>
              <a:gd name="connsiteY6" fmla="*/ 292128 h 1639591"/>
              <a:gd name="connsiteX7" fmla="*/ 292128 w 1645248"/>
              <a:gd name="connsiteY7" fmla="*/ 1257245 h 1639591"/>
              <a:gd name="connsiteX8" fmla="*/ 625729 w 1645248"/>
              <a:gd name="connsiteY8" fmla="*/ 1479624 h 1639591"/>
              <a:gd name="connsiteX9" fmla="*/ 733166 w 1645248"/>
              <a:gd name="connsiteY9" fmla="*/ 1500796 h 1639591"/>
              <a:gd name="connsiteX10" fmla="*/ 733166 w 1645248"/>
              <a:gd name="connsiteY10" fmla="*/ 1639591 h 1639591"/>
              <a:gd name="connsiteX11" fmla="*/ 586453 w 1645248"/>
              <a:gd name="connsiteY11" fmla="*/ 1610679 h 1639591"/>
              <a:gd name="connsiteX12" fmla="*/ 186307 w 1645248"/>
              <a:gd name="connsiteY12" fmla="*/ 1343941 h 1639591"/>
              <a:gd name="connsiteX13" fmla="*/ 301307 w 1645248"/>
              <a:gd name="connsiteY13" fmla="*/ 186307 h 1639591"/>
              <a:gd name="connsiteX14" fmla="*/ 1458941 w 1645248"/>
              <a:gd name="connsiteY14" fmla="*/ 301307 h 163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5248" h="1639591">
                <a:moveTo>
                  <a:pt x="1458941" y="301307"/>
                </a:moveTo>
                <a:cubicBezTo>
                  <a:pt x="1602899" y="477021"/>
                  <a:pt x="1662006" y="694451"/>
                  <a:pt x="1641195" y="903941"/>
                </a:cubicBezTo>
                <a:lnTo>
                  <a:pt x="1626794" y="977020"/>
                </a:lnTo>
                <a:lnTo>
                  <a:pt x="1487999" y="977020"/>
                </a:lnTo>
                <a:lnTo>
                  <a:pt x="1505065" y="890418"/>
                </a:lnTo>
                <a:cubicBezTo>
                  <a:pt x="1522415" y="715766"/>
                  <a:pt x="1473138" y="534496"/>
                  <a:pt x="1353120" y="388003"/>
                </a:cubicBezTo>
                <a:cubicBezTo>
                  <a:pt x="1113086" y="95018"/>
                  <a:pt x="680988" y="52093"/>
                  <a:pt x="388003" y="292128"/>
                </a:cubicBezTo>
                <a:cubicBezTo>
                  <a:pt x="95018" y="532162"/>
                  <a:pt x="52093" y="964260"/>
                  <a:pt x="292128" y="1257245"/>
                </a:cubicBezTo>
                <a:cubicBezTo>
                  <a:pt x="382141" y="1367114"/>
                  <a:pt x="499163" y="1441819"/>
                  <a:pt x="625729" y="1479624"/>
                </a:cubicBezTo>
                <a:lnTo>
                  <a:pt x="733166" y="1500796"/>
                </a:lnTo>
                <a:lnTo>
                  <a:pt x="733166" y="1639591"/>
                </a:lnTo>
                <a:lnTo>
                  <a:pt x="586453" y="1610679"/>
                </a:lnTo>
                <a:cubicBezTo>
                  <a:pt x="434640" y="1565333"/>
                  <a:pt x="294275" y="1475726"/>
                  <a:pt x="186307" y="1343941"/>
                </a:cubicBezTo>
                <a:cubicBezTo>
                  <a:pt x="-101608" y="992513"/>
                  <a:pt x="-50121" y="474222"/>
                  <a:pt x="301307" y="186307"/>
                </a:cubicBezTo>
                <a:cubicBezTo>
                  <a:pt x="652735" y="-101608"/>
                  <a:pt x="1171026" y="-50121"/>
                  <a:pt x="1458941" y="301307"/>
                </a:cubicBezTo>
                <a:close/>
              </a:path>
            </a:pathLst>
          </a:custGeom>
          <a:gradFill>
            <a:gsLst>
              <a:gs pos="33000">
                <a:srgbClr val="048B92"/>
              </a:gs>
              <a:gs pos="100000">
                <a:schemeClr val="bg1"/>
              </a:gs>
              <a:gs pos="7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EE2EEF-B233-4BAC-A2E7-74C445437BCF}"/>
              </a:ext>
            </a:extLst>
          </p:cNvPr>
          <p:cNvSpPr/>
          <p:nvPr/>
        </p:nvSpPr>
        <p:spPr>
          <a:xfrm rot="7203392">
            <a:off x="5967881" y="1433947"/>
            <a:ext cx="1645248" cy="1639591"/>
          </a:xfrm>
          <a:custGeom>
            <a:avLst/>
            <a:gdLst>
              <a:gd name="connsiteX0" fmla="*/ 1458941 w 1645248"/>
              <a:gd name="connsiteY0" fmla="*/ 301307 h 1639591"/>
              <a:gd name="connsiteX1" fmla="*/ 1641195 w 1645248"/>
              <a:gd name="connsiteY1" fmla="*/ 903941 h 1639591"/>
              <a:gd name="connsiteX2" fmla="*/ 1626794 w 1645248"/>
              <a:gd name="connsiteY2" fmla="*/ 977020 h 1639591"/>
              <a:gd name="connsiteX3" fmla="*/ 1487999 w 1645248"/>
              <a:gd name="connsiteY3" fmla="*/ 977020 h 1639591"/>
              <a:gd name="connsiteX4" fmla="*/ 1505065 w 1645248"/>
              <a:gd name="connsiteY4" fmla="*/ 890418 h 1639591"/>
              <a:gd name="connsiteX5" fmla="*/ 1353120 w 1645248"/>
              <a:gd name="connsiteY5" fmla="*/ 388003 h 1639591"/>
              <a:gd name="connsiteX6" fmla="*/ 388003 w 1645248"/>
              <a:gd name="connsiteY6" fmla="*/ 292128 h 1639591"/>
              <a:gd name="connsiteX7" fmla="*/ 292128 w 1645248"/>
              <a:gd name="connsiteY7" fmla="*/ 1257245 h 1639591"/>
              <a:gd name="connsiteX8" fmla="*/ 625729 w 1645248"/>
              <a:gd name="connsiteY8" fmla="*/ 1479624 h 1639591"/>
              <a:gd name="connsiteX9" fmla="*/ 733166 w 1645248"/>
              <a:gd name="connsiteY9" fmla="*/ 1500796 h 1639591"/>
              <a:gd name="connsiteX10" fmla="*/ 733166 w 1645248"/>
              <a:gd name="connsiteY10" fmla="*/ 1639591 h 1639591"/>
              <a:gd name="connsiteX11" fmla="*/ 586453 w 1645248"/>
              <a:gd name="connsiteY11" fmla="*/ 1610679 h 1639591"/>
              <a:gd name="connsiteX12" fmla="*/ 186307 w 1645248"/>
              <a:gd name="connsiteY12" fmla="*/ 1343941 h 1639591"/>
              <a:gd name="connsiteX13" fmla="*/ 301307 w 1645248"/>
              <a:gd name="connsiteY13" fmla="*/ 186307 h 1639591"/>
              <a:gd name="connsiteX14" fmla="*/ 1458941 w 1645248"/>
              <a:gd name="connsiteY14" fmla="*/ 301307 h 1639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45248" h="1639591">
                <a:moveTo>
                  <a:pt x="1458941" y="301307"/>
                </a:moveTo>
                <a:cubicBezTo>
                  <a:pt x="1602899" y="477021"/>
                  <a:pt x="1662006" y="694451"/>
                  <a:pt x="1641195" y="903941"/>
                </a:cubicBezTo>
                <a:lnTo>
                  <a:pt x="1626794" y="977020"/>
                </a:lnTo>
                <a:lnTo>
                  <a:pt x="1487999" y="977020"/>
                </a:lnTo>
                <a:lnTo>
                  <a:pt x="1505065" y="890418"/>
                </a:lnTo>
                <a:cubicBezTo>
                  <a:pt x="1522415" y="715766"/>
                  <a:pt x="1473138" y="534496"/>
                  <a:pt x="1353120" y="388003"/>
                </a:cubicBezTo>
                <a:cubicBezTo>
                  <a:pt x="1113086" y="95018"/>
                  <a:pt x="680988" y="52093"/>
                  <a:pt x="388003" y="292128"/>
                </a:cubicBezTo>
                <a:cubicBezTo>
                  <a:pt x="95018" y="532162"/>
                  <a:pt x="52093" y="964260"/>
                  <a:pt x="292128" y="1257245"/>
                </a:cubicBezTo>
                <a:cubicBezTo>
                  <a:pt x="382141" y="1367114"/>
                  <a:pt x="499163" y="1441819"/>
                  <a:pt x="625729" y="1479624"/>
                </a:cubicBezTo>
                <a:lnTo>
                  <a:pt x="733166" y="1500796"/>
                </a:lnTo>
                <a:lnTo>
                  <a:pt x="733166" y="1639591"/>
                </a:lnTo>
                <a:lnTo>
                  <a:pt x="586453" y="1610679"/>
                </a:lnTo>
                <a:cubicBezTo>
                  <a:pt x="434640" y="1565333"/>
                  <a:pt x="294275" y="1475726"/>
                  <a:pt x="186307" y="1343941"/>
                </a:cubicBezTo>
                <a:cubicBezTo>
                  <a:pt x="-101608" y="992513"/>
                  <a:pt x="-50121" y="474222"/>
                  <a:pt x="301307" y="186307"/>
                </a:cubicBezTo>
                <a:cubicBezTo>
                  <a:pt x="652735" y="-101608"/>
                  <a:pt x="1171026" y="-50121"/>
                  <a:pt x="1458941" y="301307"/>
                </a:cubicBezTo>
                <a:close/>
              </a:path>
            </a:pathLst>
          </a:custGeom>
          <a:gradFill>
            <a:gsLst>
              <a:gs pos="35000">
                <a:srgbClr val="0AE00F"/>
              </a:gs>
              <a:gs pos="67500">
                <a:srgbClr val="0AE00F"/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71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5" grpId="0" animBg="1"/>
      <p:bldP spid="36" grpId="0" animBg="1"/>
      <p:bldP spid="26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AF47B11B-2525-4364-9CE8-9CBF604EDD90}"/>
              </a:ext>
            </a:extLst>
          </p:cNvPr>
          <p:cNvGrpSpPr/>
          <p:nvPr/>
        </p:nvGrpSpPr>
        <p:grpSpPr>
          <a:xfrm>
            <a:off x="4659500" y="2357212"/>
            <a:ext cx="2815200" cy="1913061"/>
            <a:chOff x="6195056" y="1391700"/>
            <a:chExt cx="2104571" cy="156965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60A013-F9C7-4447-924F-9E1AF990C5EC}"/>
                </a:ext>
              </a:extLst>
            </p:cNvPr>
            <p:cNvSpPr/>
            <p:nvPr/>
          </p:nvSpPr>
          <p:spPr>
            <a:xfrm>
              <a:off x="6195056" y="1391700"/>
              <a:ext cx="2104571" cy="15696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008B74-8ABA-4632-91A4-E935E0DC7371}"/>
                </a:ext>
              </a:extLst>
            </p:cNvPr>
            <p:cNvSpPr/>
            <p:nvPr/>
          </p:nvSpPr>
          <p:spPr>
            <a:xfrm>
              <a:off x="6374935" y="1570861"/>
              <a:ext cx="1744812" cy="1211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7716263-2547-4CCA-A839-4904294617FE}"/>
                </a:ext>
              </a:extLst>
            </p:cNvPr>
            <p:cNvSpPr/>
            <p:nvPr/>
          </p:nvSpPr>
          <p:spPr>
            <a:xfrm rot="5400000">
              <a:off x="7707167" y="1341841"/>
              <a:ext cx="542600" cy="642318"/>
            </a:xfrm>
            <a:custGeom>
              <a:avLst/>
              <a:gdLst>
                <a:gd name="connsiteX0" fmla="*/ 261614 w 542600"/>
                <a:gd name="connsiteY0" fmla="*/ 0 h 642318"/>
                <a:gd name="connsiteX1" fmla="*/ 497924 w 542600"/>
                <a:gd name="connsiteY1" fmla="*/ 0 h 642318"/>
                <a:gd name="connsiteX2" fmla="*/ 507237 w 542600"/>
                <a:gd name="connsiteY2" fmla="*/ 17158 h 642318"/>
                <a:gd name="connsiteX3" fmla="*/ 542600 w 542600"/>
                <a:gd name="connsiteY3" fmla="*/ 192318 h 642318"/>
                <a:gd name="connsiteX4" fmla="*/ 92600 w 542600"/>
                <a:gd name="connsiteY4" fmla="*/ 642318 h 642318"/>
                <a:gd name="connsiteX5" fmla="*/ 1909 w 542600"/>
                <a:gd name="connsiteY5" fmla="*/ 633176 h 642318"/>
                <a:gd name="connsiteX6" fmla="*/ 0 w 542600"/>
                <a:gd name="connsiteY6" fmla="*/ 632583 h 642318"/>
                <a:gd name="connsiteX7" fmla="*/ 0 w 542600"/>
                <a:gd name="connsiteY7" fmla="*/ 261614 h 642318"/>
                <a:gd name="connsiteX8" fmla="*/ 261614 w 542600"/>
                <a:gd name="connsiteY8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600" h="642318">
                  <a:moveTo>
                    <a:pt x="261614" y="0"/>
                  </a:moveTo>
                  <a:lnTo>
                    <a:pt x="497924" y="0"/>
                  </a:lnTo>
                  <a:lnTo>
                    <a:pt x="507237" y="17158"/>
                  </a:lnTo>
                  <a:cubicBezTo>
                    <a:pt x="530008" y="70995"/>
                    <a:pt x="542600" y="130186"/>
                    <a:pt x="542600" y="192318"/>
                  </a:cubicBezTo>
                  <a:cubicBezTo>
                    <a:pt x="542600" y="440846"/>
                    <a:pt x="341128" y="642318"/>
                    <a:pt x="92600" y="642318"/>
                  </a:cubicBezTo>
                  <a:cubicBezTo>
                    <a:pt x="61534" y="642318"/>
                    <a:pt x="31203" y="639170"/>
                    <a:pt x="1909" y="633176"/>
                  </a:cubicBezTo>
                  <a:lnTo>
                    <a:pt x="0" y="632583"/>
                  </a:lnTo>
                  <a:lnTo>
                    <a:pt x="0" y="261614"/>
                  </a:lnTo>
                  <a:cubicBezTo>
                    <a:pt x="0" y="117129"/>
                    <a:pt x="117129" y="0"/>
                    <a:pt x="261614" y="0"/>
                  </a:cubicBezTo>
                  <a:close/>
                </a:path>
              </a:pathLst>
            </a:custGeom>
            <a:gradFill>
              <a:gsLst>
                <a:gs pos="10000">
                  <a:srgbClr val="00B050"/>
                </a:gs>
                <a:gs pos="100000">
                  <a:schemeClr val="bg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CC11A3-CDBA-429B-9856-34A65F37C341}"/>
                </a:ext>
              </a:extLst>
            </p:cNvPr>
            <p:cNvSpPr txBox="1"/>
            <p:nvPr/>
          </p:nvSpPr>
          <p:spPr>
            <a:xfrm>
              <a:off x="7798598" y="1498286"/>
              <a:ext cx="489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  <a:endParaRPr lang="en-IN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61" name="Graphic 60" descr="Magnifying glass">
              <a:extLst>
                <a:ext uri="{FF2B5EF4-FFF2-40B4-BE49-F238E27FC236}">
                  <a16:creationId xmlns:a16="http://schemas.microsoft.com/office/drawing/2014/main" id="{D348FB1E-11AF-4D60-9476-2DEE3428B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93945" y="2410928"/>
              <a:ext cx="244377" cy="244377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53B9AB7-38C0-4F3B-970D-65D8EBE44A9F}"/>
                </a:ext>
              </a:extLst>
            </p:cNvPr>
            <p:cNvSpPr txBox="1"/>
            <p:nvPr/>
          </p:nvSpPr>
          <p:spPr>
            <a:xfrm>
              <a:off x="6449930" y="1664782"/>
              <a:ext cx="742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IDEA</a:t>
              </a:r>
              <a:endParaRPr lang="en-IN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DB4EF-CB20-49E8-82D4-BBCB56B9A105}"/>
                </a:ext>
              </a:extLst>
            </p:cNvPr>
            <p:cNvSpPr/>
            <p:nvPr/>
          </p:nvSpPr>
          <p:spPr>
            <a:xfrm>
              <a:off x="6436147" y="1949069"/>
              <a:ext cx="13799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adipiscing</a:t>
              </a:r>
              <a:r>
                <a:rPr lang="en-US" sz="1200" dirty="0"/>
                <a:t> </a:t>
              </a:r>
              <a:r>
                <a:rPr lang="en-US" sz="1200" dirty="0" err="1"/>
                <a:t>elit</a:t>
              </a:r>
              <a:r>
                <a:rPr lang="en-US" sz="1200" dirty="0"/>
                <a:t>. </a:t>
              </a:r>
              <a:endParaRPr lang="en-IN" sz="12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85B859B-BBF7-48A7-AE6E-32018935BF8E}"/>
              </a:ext>
            </a:extLst>
          </p:cNvPr>
          <p:cNvGrpSpPr/>
          <p:nvPr/>
        </p:nvGrpSpPr>
        <p:grpSpPr>
          <a:xfrm>
            <a:off x="4621545" y="2357942"/>
            <a:ext cx="2891110" cy="1911600"/>
            <a:chOff x="6139703" y="3541517"/>
            <a:chExt cx="2161319" cy="156965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7B28FF-3E85-47A8-9AF7-D040FED802BE}"/>
                </a:ext>
              </a:extLst>
            </p:cNvPr>
            <p:cNvSpPr/>
            <p:nvPr/>
          </p:nvSpPr>
          <p:spPr>
            <a:xfrm>
              <a:off x="6139703" y="3541517"/>
              <a:ext cx="2104571" cy="15696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1E85CC-C64A-42F7-AA3E-192842614301}"/>
                </a:ext>
              </a:extLst>
            </p:cNvPr>
            <p:cNvSpPr/>
            <p:nvPr/>
          </p:nvSpPr>
          <p:spPr>
            <a:xfrm>
              <a:off x="6319582" y="3720678"/>
              <a:ext cx="1744812" cy="1211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849563-1DD4-4FCC-AA3B-211B18B1AC25}"/>
                </a:ext>
              </a:extLst>
            </p:cNvPr>
            <p:cNvSpPr/>
            <p:nvPr/>
          </p:nvSpPr>
          <p:spPr>
            <a:xfrm rot="10800000">
              <a:off x="7701673" y="4468853"/>
              <a:ext cx="542600" cy="642318"/>
            </a:xfrm>
            <a:custGeom>
              <a:avLst/>
              <a:gdLst>
                <a:gd name="connsiteX0" fmla="*/ 261614 w 542600"/>
                <a:gd name="connsiteY0" fmla="*/ 0 h 642318"/>
                <a:gd name="connsiteX1" fmla="*/ 497924 w 542600"/>
                <a:gd name="connsiteY1" fmla="*/ 0 h 642318"/>
                <a:gd name="connsiteX2" fmla="*/ 507237 w 542600"/>
                <a:gd name="connsiteY2" fmla="*/ 17158 h 642318"/>
                <a:gd name="connsiteX3" fmla="*/ 542600 w 542600"/>
                <a:gd name="connsiteY3" fmla="*/ 192318 h 642318"/>
                <a:gd name="connsiteX4" fmla="*/ 92600 w 542600"/>
                <a:gd name="connsiteY4" fmla="*/ 642318 h 642318"/>
                <a:gd name="connsiteX5" fmla="*/ 1909 w 542600"/>
                <a:gd name="connsiteY5" fmla="*/ 633176 h 642318"/>
                <a:gd name="connsiteX6" fmla="*/ 0 w 542600"/>
                <a:gd name="connsiteY6" fmla="*/ 632583 h 642318"/>
                <a:gd name="connsiteX7" fmla="*/ 0 w 542600"/>
                <a:gd name="connsiteY7" fmla="*/ 261614 h 642318"/>
                <a:gd name="connsiteX8" fmla="*/ 261614 w 542600"/>
                <a:gd name="connsiteY8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600" h="642318">
                  <a:moveTo>
                    <a:pt x="261614" y="0"/>
                  </a:moveTo>
                  <a:lnTo>
                    <a:pt x="497924" y="0"/>
                  </a:lnTo>
                  <a:lnTo>
                    <a:pt x="507237" y="17158"/>
                  </a:lnTo>
                  <a:cubicBezTo>
                    <a:pt x="530008" y="70995"/>
                    <a:pt x="542600" y="130186"/>
                    <a:pt x="542600" y="192318"/>
                  </a:cubicBezTo>
                  <a:cubicBezTo>
                    <a:pt x="542600" y="440846"/>
                    <a:pt x="341128" y="642318"/>
                    <a:pt x="92600" y="642318"/>
                  </a:cubicBezTo>
                  <a:cubicBezTo>
                    <a:pt x="61534" y="642318"/>
                    <a:pt x="31203" y="639170"/>
                    <a:pt x="1909" y="633176"/>
                  </a:cubicBezTo>
                  <a:lnTo>
                    <a:pt x="0" y="632583"/>
                  </a:lnTo>
                  <a:lnTo>
                    <a:pt x="0" y="261614"/>
                  </a:lnTo>
                  <a:cubicBezTo>
                    <a:pt x="0" y="117129"/>
                    <a:pt x="117129" y="0"/>
                    <a:pt x="261614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CC48A33-AD76-40F5-B6C0-459EB4AEB65C}"/>
                </a:ext>
              </a:extLst>
            </p:cNvPr>
            <p:cNvSpPr txBox="1"/>
            <p:nvPr/>
          </p:nvSpPr>
          <p:spPr>
            <a:xfrm>
              <a:off x="7811896" y="4675171"/>
              <a:ext cx="489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  <a:endParaRPr lang="en-IN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63" name="Graphic 62" descr="Magnifying glass">
              <a:extLst>
                <a:ext uri="{FF2B5EF4-FFF2-40B4-BE49-F238E27FC236}">
                  <a16:creationId xmlns:a16="http://schemas.microsoft.com/office/drawing/2014/main" id="{D25EB1FE-6DE4-4ABC-BEB1-861F71F2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959" y="3821594"/>
              <a:ext cx="244377" cy="24437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ABC3C4F-93C2-4035-99B5-284A5FDB4022}"/>
                </a:ext>
              </a:extLst>
            </p:cNvPr>
            <p:cNvSpPr txBox="1"/>
            <p:nvPr/>
          </p:nvSpPr>
          <p:spPr>
            <a:xfrm>
              <a:off x="6505283" y="4063127"/>
              <a:ext cx="742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IDEA</a:t>
              </a:r>
              <a:endParaRPr lang="en-IN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6B853E0-7277-4A1B-8415-C20360AD301C}"/>
                </a:ext>
              </a:extLst>
            </p:cNvPr>
            <p:cNvSpPr/>
            <p:nvPr/>
          </p:nvSpPr>
          <p:spPr>
            <a:xfrm>
              <a:off x="6497350" y="4268432"/>
              <a:ext cx="13799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adipiscing</a:t>
              </a:r>
              <a:r>
                <a:rPr lang="en-US" sz="1200" dirty="0"/>
                <a:t>. </a:t>
              </a:r>
              <a:endParaRPr lang="en-IN" sz="12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75AAEA-25D7-48F5-9E55-C43C3E0D5E58}"/>
              </a:ext>
            </a:extLst>
          </p:cNvPr>
          <p:cNvGrpSpPr/>
          <p:nvPr/>
        </p:nvGrpSpPr>
        <p:grpSpPr>
          <a:xfrm>
            <a:off x="4606129" y="2357942"/>
            <a:ext cx="2921942" cy="1911600"/>
            <a:chOff x="3306056" y="3541517"/>
            <a:chExt cx="2104572" cy="15696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529D1DD-1006-4946-9B90-BE822D4F7860}"/>
                </a:ext>
              </a:extLst>
            </p:cNvPr>
            <p:cNvSpPr/>
            <p:nvPr/>
          </p:nvSpPr>
          <p:spPr>
            <a:xfrm>
              <a:off x="3306057" y="3541517"/>
              <a:ext cx="2104571" cy="15696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FFB2B24-DB57-4178-A5C5-B3135C11EBCC}"/>
                </a:ext>
              </a:extLst>
            </p:cNvPr>
            <p:cNvSpPr/>
            <p:nvPr/>
          </p:nvSpPr>
          <p:spPr>
            <a:xfrm>
              <a:off x="3485936" y="3720678"/>
              <a:ext cx="1744812" cy="1211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FC9D1CB-826B-40CD-B885-CECD737B6130}"/>
                </a:ext>
              </a:extLst>
            </p:cNvPr>
            <p:cNvSpPr/>
            <p:nvPr/>
          </p:nvSpPr>
          <p:spPr>
            <a:xfrm rot="16200000">
              <a:off x="3355915" y="4518712"/>
              <a:ext cx="542600" cy="642318"/>
            </a:xfrm>
            <a:custGeom>
              <a:avLst/>
              <a:gdLst>
                <a:gd name="connsiteX0" fmla="*/ 261614 w 542600"/>
                <a:gd name="connsiteY0" fmla="*/ 0 h 642318"/>
                <a:gd name="connsiteX1" fmla="*/ 497924 w 542600"/>
                <a:gd name="connsiteY1" fmla="*/ 0 h 642318"/>
                <a:gd name="connsiteX2" fmla="*/ 507237 w 542600"/>
                <a:gd name="connsiteY2" fmla="*/ 17158 h 642318"/>
                <a:gd name="connsiteX3" fmla="*/ 542600 w 542600"/>
                <a:gd name="connsiteY3" fmla="*/ 192318 h 642318"/>
                <a:gd name="connsiteX4" fmla="*/ 92600 w 542600"/>
                <a:gd name="connsiteY4" fmla="*/ 642318 h 642318"/>
                <a:gd name="connsiteX5" fmla="*/ 1909 w 542600"/>
                <a:gd name="connsiteY5" fmla="*/ 633176 h 642318"/>
                <a:gd name="connsiteX6" fmla="*/ 0 w 542600"/>
                <a:gd name="connsiteY6" fmla="*/ 632583 h 642318"/>
                <a:gd name="connsiteX7" fmla="*/ 0 w 542600"/>
                <a:gd name="connsiteY7" fmla="*/ 261614 h 642318"/>
                <a:gd name="connsiteX8" fmla="*/ 261614 w 542600"/>
                <a:gd name="connsiteY8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600" h="642318">
                  <a:moveTo>
                    <a:pt x="261614" y="0"/>
                  </a:moveTo>
                  <a:lnTo>
                    <a:pt x="497924" y="0"/>
                  </a:lnTo>
                  <a:lnTo>
                    <a:pt x="507237" y="17158"/>
                  </a:lnTo>
                  <a:cubicBezTo>
                    <a:pt x="530008" y="70995"/>
                    <a:pt x="542600" y="130186"/>
                    <a:pt x="542600" y="192318"/>
                  </a:cubicBezTo>
                  <a:cubicBezTo>
                    <a:pt x="542600" y="440846"/>
                    <a:pt x="341128" y="642318"/>
                    <a:pt x="92600" y="642318"/>
                  </a:cubicBezTo>
                  <a:cubicBezTo>
                    <a:pt x="61534" y="642318"/>
                    <a:pt x="31203" y="639170"/>
                    <a:pt x="1909" y="633176"/>
                  </a:cubicBezTo>
                  <a:lnTo>
                    <a:pt x="0" y="632583"/>
                  </a:lnTo>
                  <a:lnTo>
                    <a:pt x="0" y="261614"/>
                  </a:lnTo>
                  <a:cubicBezTo>
                    <a:pt x="0" y="117129"/>
                    <a:pt x="117129" y="0"/>
                    <a:pt x="261614" y="0"/>
                  </a:cubicBezTo>
                  <a:close/>
                </a:path>
              </a:pathLst>
            </a:custGeom>
            <a:gradFill>
              <a:gsLst>
                <a:gs pos="16000">
                  <a:srgbClr val="FA00DC"/>
                </a:gs>
                <a:gs pos="100000">
                  <a:schemeClr val="bg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C0FF76-D8CF-481E-9027-F99CD48F154B}"/>
                </a:ext>
              </a:extLst>
            </p:cNvPr>
            <p:cNvSpPr txBox="1"/>
            <p:nvPr/>
          </p:nvSpPr>
          <p:spPr>
            <a:xfrm>
              <a:off x="3361636" y="4714856"/>
              <a:ext cx="489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  <a:endParaRPr lang="en-IN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59" name="Graphic 58" descr="Lightbulb and gear">
              <a:extLst>
                <a:ext uri="{FF2B5EF4-FFF2-40B4-BE49-F238E27FC236}">
                  <a16:creationId xmlns:a16="http://schemas.microsoft.com/office/drawing/2014/main" id="{8B231B98-475C-454D-BEC8-5B7E08C9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8536" y="3801147"/>
              <a:ext cx="376254" cy="37625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3AEF06-E1E1-4D1F-9FBB-95E890B8EAA2}"/>
                </a:ext>
              </a:extLst>
            </p:cNvPr>
            <p:cNvSpPr txBox="1"/>
            <p:nvPr/>
          </p:nvSpPr>
          <p:spPr>
            <a:xfrm>
              <a:off x="3900932" y="4103981"/>
              <a:ext cx="742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IDEA</a:t>
              </a:r>
              <a:endParaRPr lang="en-IN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7D058E-8DE9-49E0-81C2-AD172FC40914}"/>
                </a:ext>
              </a:extLst>
            </p:cNvPr>
            <p:cNvSpPr/>
            <p:nvPr/>
          </p:nvSpPr>
          <p:spPr>
            <a:xfrm>
              <a:off x="3899568" y="4315505"/>
              <a:ext cx="13799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adipiscing</a:t>
              </a:r>
              <a:r>
                <a:rPr lang="en-US" sz="1200" dirty="0"/>
                <a:t>. </a:t>
              </a:r>
              <a:endParaRPr lang="en-IN" sz="1200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7882C99-3693-4142-A4E9-E11C8F121721}"/>
              </a:ext>
            </a:extLst>
          </p:cNvPr>
          <p:cNvGrpSpPr/>
          <p:nvPr/>
        </p:nvGrpSpPr>
        <p:grpSpPr>
          <a:xfrm>
            <a:off x="4655141" y="2357212"/>
            <a:ext cx="2823919" cy="1913061"/>
            <a:chOff x="3243473" y="1429257"/>
            <a:chExt cx="2104571" cy="1569654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66FAF0E-7B92-4E17-9974-8DD9C7B22722}"/>
                </a:ext>
              </a:extLst>
            </p:cNvPr>
            <p:cNvSpPr/>
            <p:nvPr/>
          </p:nvSpPr>
          <p:spPr>
            <a:xfrm>
              <a:off x="3243473" y="1429257"/>
              <a:ext cx="2104571" cy="1569654"/>
            </a:xfrm>
            <a:custGeom>
              <a:avLst/>
              <a:gdLst>
                <a:gd name="connsiteX0" fmla="*/ 497924 w 2104571"/>
                <a:gd name="connsiteY0" fmla="*/ 0 h 1569654"/>
                <a:gd name="connsiteX1" fmla="*/ 1842957 w 2104571"/>
                <a:gd name="connsiteY1" fmla="*/ 0 h 1569654"/>
                <a:gd name="connsiteX2" fmla="*/ 2104571 w 2104571"/>
                <a:gd name="connsiteY2" fmla="*/ 261614 h 1569654"/>
                <a:gd name="connsiteX3" fmla="*/ 2104571 w 2104571"/>
                <a:gd name="connsiteY3" fmla="*/ 1308040 h 1569654"/>
                <a:gd name="connsiteX4" fmla="*/ 1842957 w 2104571"/>
                <a:gd name="connsiteY4" fmla="*/ 1569654 h 1569654"/>
                <a:gd name="connsiteX5" fmla="*/ 261614 w 2104571"/>
                <a:gd name="connsiteY5" fmla="*/ 1569654 h 1569654"/>
                <a:gd name="connsiteX6" fmla="*/ 0 w 2104571"/>
                <a:gd name="connsiteY6" fmla="*/ 1308040 h 1569654"/>
                <a:gd name="connsiteX7" fmla="*/ 0 w 2104571"/>
                <a:gd name="connsiteY7" fmla="*/ 632583 h 1569654"/>
                <a:gd name="connsiteX8" fmla="*/ 1909 w 2104571"/>
                <a:gd name="connsiteY8" fmla="*/ 633176 h 1569654"/>
                <a:gd name="connsiteX9" fmla="*/ 92600 w 2104571"/>
                <a:gd name="connsiteY9" fmla="*/ 642318 h 1569654"/>
                <a:gd name="connsiteX10" fmla="*/ 542600 w 2104571"/>
                <a:gd name="connsiteY10" fmla="*/ 192318 h 1569654"/>
                <a:gd name="connsiteX11" fmla="*/ 507237 w 2104571"/>
                <a:gd name="connsiteY11" fmla="*/ 17158 h 1569654"/>
                <a:gd name="connsiteX12" fmla="*/ 497924 w 2104571"/>
                <a:gd name="connsiteY12" fmla="*/ 0 h 156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4571" h="1569654">
                  <a:moveTo>
                    <a:pt x="497924" y="0"/>
                  </a:moveTo>
                  <a:lnTo>
                    <a:pt x="1842957" y="0"/>
                  </a:lnTo>
                  <a:cubicBezTo>
                    <a:pt x="1987442" y="0"/>
                    <a:pt x="2104571" y="117129"/>
                    <a:pt x="2104571" y="261614"/>
                  </a:cubicBezTo>
                  <a:lnTo>
                    <a:pt x="2104571" y="1308040"/>
                  </a:lnTo>
                  <a:cubicBezTo>
                    <a:pt x="2104571" y="1452525"/>
                    <a:pt x="1987442" y="1569654"/>
                    <a:pt x="1842957" y="1569654"/>
                  </a:cubicBezTo>
                  <a:lnTo>
                    <a:pt x="261614" y="1569654"/>
                  </a:lnTo>
                  <a:cubicBezTo>
                    <a:pt x="117129" y="1569654"/>
                    <a:pt x="0" y="1452525"/>
                    <a:pt x="0" y="1308040"/>
                  </a:cubicBezTo>
                  <a:lnTo>
                    <a:pt x="0" y="632583"/>
                  </a:lnTo>
                  <a:lnTo>
                    <a:pt x="1909" y="633176"/>
                  </a:lnTo>
                  <a:cubicBezTo>
                    <a:pt x="31203" y="639170"/>
                    <a:pt x="61534" y="642318"/>
                    <a:pt x="92600" y="642318"/>
                  </a:cubicBezTo>
                  <a:cubicBezTo>
                    <a:pt x="341128" y="642318"/>
                    <a:pt x="542600" y="440846"/>
                    <a:pt x="542600" y="192318"/>
                  </a:cubicBezTo>
                  <a:cubicBezTo>
                    <a:pt x="542600" y="130186"/>
                    <a:pt x="530008" y="70995"/>
                    <a:pt x="507237" y="17158"/>
                  </a:cubicBezTo>
                  <a:lnTo>
                    <a:pt x="49792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23AC285-85D0-479E-B876-AC6D462A20AD}"/>
                </a:ext>
              </a:extLst>
            </p:cNvPr>
            <p:cNvSpPr/>
            <p:nvPr/>
          </p:nvSpPr>
          <p:spPr>
            <a:xfrm>
              <a:off x="3423353" y="1608418"/>
              <a:ext cx="1744812" cy="1211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662F7A-12BB-468A-AE19-6542BE27309C}"/>
                </a:ext>
              </a:extLst>
            </p:cNvPr>
            <p:cNvSpPr/>
            <p:nvPr/>
          </p:nvSpPr>
          <p:spPr>
            <a:xfrm>
              <a:off x="3243474" y="1429257"/>
              <a:ext cx="542600" cy="642318"/>
            </a:xfrm>
            <a:custGeom>
              <a:avLst/>
              <a:gdLst>
                <a:gd name="connsiteX0" fmla="*/ 261614 w 542600"/>
                <a:gd name="connsiteY0" fmla="*/ 0 h 642318"/>
                <a:gd name="connsiteX1" fmla="*/ 497924 w 542600"/>
                <a:gd name="connsiteY1" fmla="*/ 0 h 642318"/>
                <a:gd name="connsiteX2" fmla="*/ 507237 w 542600"/>
                <a:gd name="connsiteY2" fmla="*/ 17158 h 642318"/>
                <a:gd name="connsiteX3" fmla="*/ 542600 w 542600"/>
                <a:gd name="connsiteY3" fmla="*/ 192318 h 642318"/>
                <a:gd name="connsiteX4" fmla="*/ 92600 w 542600"/>
                <a:gd name="connsiteY4" fmla="*/ 642318 h 642318"/>
                <a:gd name="connsiteX5" fmla="*/ 1909 w 542600"/>
                <a:gd name="connsiteY5" fmla="*/ 633176 h 642318"/>
                <a:gd name="connsiteX6" fmla="*/ 0 w 542600"/>
                <a:gd name="connsiteY6" fmla="*/ 632583 h 642318"/>
                <a:gd name="connsiteX7" fmla="*/ 0 w 542600"/>
                <a:gd name="connsiteY7" fmla="*/ 261614 h 642318"/>
                <a:gd name="connsiteX8" fmla="*/ 261614 w 542600"/>
                <a:gd name="connsiteY8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600" h="642318">
                  <a:moveTo>
                    <a:pt x="261614" y="0"/>
                  </a:moveTo>
                  <a:lnTo>
                    <a:pt x="497924" y="0"/>
                  </a:lnTo>
                  <a:lnTo>
                    <a:pt x="507237" y="17158"/>
                  </a:lnTo>
                  <a:cubicBezTo>
                    <a:pt x="530008" y="70995"/>
                    <a:pt x="542600" y="130186"/>
                    <a:pt x="542600" y="192318"/>
                  </a:cubicBezTo>
                  <a:cubicBezTo>
                    <a:pt x="542600" y="440846"/>
                    <a:pt x="341128" y="642318"/>
                    <a:pt x="92600" y="642318"/>
                  </a:cubicBezTo>
                  <a:cubicBezTo>
                    <a:pt x="61534" y="642318"/>
                    <a:pt x="31203" y="639170"/>
                    <a:pt x="1909" y="633176"/>
                  </a:cubicBezTo>
                  <a:lnTo>
                    <a:pt x="0" y="632583"/>
                  </a:lnTo>
                  <a:lnTo>
                    <a:pt x="0" y="261614"/>
                  </a:lnTo>
                  <a:cubicBezTo>
                    <a:pt x="0" y="117129"/>
                    <a:pt x="117129" y="0"/>
                    <a:pt x="261614" y="0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rgbClr val="00B0F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01</a:t>
              </a:r>
              <a:endParaRPr lang="en-IN" dirty="0">
                <a:latin typeface="Arial Black" panose="020B0A04020102020204" pitchFamily="34" charset="0"/>
              </a:endParaRPr>
            </a:p>
          </p:txBody>
        </p:sp>
        <p:pic>
          <p:nvPicPr>
            <p:cNvPr id="62" name="Graphic 61" descr="Lightbulb and gear">
              <a:extLst>
                <a:ext uri="{FF2B5EF4-FFF2-40B4-BE49-F238E27FC236}">
                  <a16:creationId xmlns:a16="http://schemas.microsoft.com/office/drawing/2014/main" id="{54DCAF7A-E739-4EEB-AFCB-9B45EF7A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67369" y="2410092"/>
              <a:ext cx="376254" cy="376254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40F343-2007-49B2-82BA-F87B0CB19F89}"/>
                </a:ext>
              </a:extLst>
            </p:cNvPr>
            <p:cNvSpPr txBox="1"/>
            <p:nvPr/>
          </p:nvSpPr>
          <p:spPr>
            <a:xfrm>
              <a:off x="3754543" y="1678366"/>
              <a:ext cx="742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IDEA</a:t>
              </a:r>
              <a:endParaRPr lang="en-IN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052B17-7CF4-458B-99BB-A33F82371AC0}"/>
                </a:ext>
              </a:extLst>
            </p:cNvPr>
            <p:cNvSpPr/>
            <p:nvPr/>
          </p:nvSpPr>
          <p:spPr>
            <a:xfrm>
              <a:off x="3741945" y="1901253"/>
              <a:ext cx="13799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adipiscing</a:t>
              </a:r>
              <a:r>
                <a:rPr lang="en-US" sz="1200" dirty="0"/>
                <a:t> </a:t>
              </a:r>
              <a:r>
                <a:rPr lang="en-US" sz="1200" dirty="0" err="1"/>
                <a:t>elit</a:t>
              </a:r>
              <a:r>
                <a:rPr lang="en-US" sz="1200" dirty="0"/>
                <a:t>. </a:t>
              </a:r>
              <a:endParaRPr lang="en-IN" sz="1200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33EF05-7DE1-46EB-A7E7-1FEAF04370B5}"/>
              </a:ext>
            </a:extLst>
          </p:cNvPr>
          <p:cNvGrpSpPr/>
          <p:nvPr/>
        </p:nvGrpSpPr>
        <p:grpSpPr>
          <a:xfrm>
            <a:off x="4393100" y="1639742"/>
            <a:ext cx="3348000" cy="3348000"/>
            <a:chOff x="4841089" y="2374258"/>
            <a:chExt cx="1791911" cy="17919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E1BF192-A64F-470C-BCC6-FCB2F7CFF46A}"/>
                </a:ext>
              </a:extLst>
            </p:cNvPr>
            <p:cNvGrpSpPr/>
            <p:nvPr/>
          </p:nvGrpSpPr>
          <p:grpSpPr>
            <a:xfrm>
              <a:off x="4841089" y="2374258"/>
              <a:ext cx="1791911" cy="1791911"/>
              <a:chOff x="5066376" y="2281493"/>
              <a:chExt cx="1791911" cy="179191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B647AC3-83BC-4A9E-8290-CA93D7DC9CA6}"/>
                  </a:ext>
                </a:extLst>
              </p:cNvPr>
              <p:cNvSpPr/>
              <p:nvPr/>
            </p:nvSpPr>
            <p:spPr>
              <a:xfrm>
                <a:off x="5242331" y="2457450"/>
                <a:ext cx="1440000" cy="14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36DD535-1FBC-4376-81ED-E8828264FBA9}"/>
                  </a:ext>
                </a:extLst>
              </p:cNvPr>
              <p:cNvSpPr/>
              <p:nvPr/>
            </p:nvSpPr>
            <p:spPr>
              <a:xfrm rot="16200000">
                <a:off x="5066375" y="2281494"/>
                <a:ext cx="815869" cy="815868"/>
              </a:xfrm>
              <a:custGeom>
                <a:avLst/>
                <a:gdLst>
                  <a:gd name="connsiteX0" fmla="*/ 815869 w 815869"/>
                  <a:gd name="connsiteY0" fmla="*/ 815868 h 815868"/>
                  <a:gd name="connsiteX1" fmla="*/ 635208 w 815869"/>
                  <a:gd name="connsiteY1" fmla="*/ 815868 h 815868"/>
                  <a:gd name="connsiteX2" fmla="*/ 625285 w 815869"/>
                  <a:gd name="connsiteY2" fmla="*/ 750850 h 815868"/>
                  <a:gd name="connsiteX3" fmla="*/ 65018 w 815869"/>
                  <a:gd name="connsiteY3" fmla="*/ 190583 h 815868"/>
                  <a:gd name="connsiteX4" fmla="*/ 0 w 815869"/>
                  <a:gd name="connsiteY4" fmla="*/ 180660 h 815868"/>
                  <a:gd name="connsiteX5" fmla="*/ 0 w 815869"/>
                  <a:gd name="connsiteY5" fmla="*/ 0 h 815868"/>
                  <a:gd name="connsiteX6" fmla="*/ 11933 w 815869"/>
                  <a:gd name="connsiteY6" fmla="*/ 602 h 815868"/>
                  <a:gd name="connsiteX7" fmla="*/ 815266 w 815869"/>
                  <a:gd name="connsiteY7" fmla="*/ 803935 h 815868"/>
                  <a:gd name="connsiteX8" fmla="*/ 815869 w 815869"/>
                  <a:gd name="connsiteY8" fmla="*/ 815868 h 81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869" h="815868">
                    <a:moveTo>
                      <a:pt x="815869" y="815868"/>
                    </a:moveTo>
                    <a:lnTo>
                      <a:pt x="635208" y="815868"/>
                    </a:lnTo>
                    <a:lnTo>
                      <a:pt x="625285" y="750850"/>
                    </a:lnTo>
                    <a:cubicBezTo>
                      <a:pt x="567739" y="469629"/>
                      <a:pt x="346240" y="248129"/>
                      <a:pt x="65018" y="190583"/>
                    </a:cubicBezTo>
                    <a:lnTo>
                      <a:pt x="0" y="180660"/>
                    </a:lnTo>
                    <a:lnTo>
                      <a:pt x="0" y="0"/>
                    </a:lnTo>
                    <a:lnTo>
                      <a:pt x="11933" y="602"/>
                    </a:lnTo>
                    <a:cubicBezTo>
                      <a:pt x="435508" y="43618"/>
                      <a:pt x="772250" y="380361"/>
                      <a:pt x="815266" y="803935"/>
                    </a:cubicBezTo>
                    <a:lnTo>
                      <a:pt x="815869" y="815868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63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E03C471-AE20-4844-8155-3889A24191A8}"/>
                  </a:ext>
                </a:extLst>
              </p:cNvPr>
              <p:cNvSpPr/>
              <p:nvPr/>
            </p:nvSpPr>
            <p:spPr>
              <a:xfrm rot="16200000">
                <a:off x="6042418" y="2281494"/>
                <a:ext cx="815869" cy="815868"/>
              </a:xfrm>
              <a:custGeom>
                <a:avLst/>
                <a:gdLst>
                  <a:gd name="connsiteX0" fmla="*/ 815869 w 815869"/>
                  <a:gd name="connsiteY0" fmla="*/ 0 h 815868"/>
                  <a:gd name="connsiteX1" fmla="*/ 815266 w 815869"/>
                  <a:gd name="connsiteY1" fmla="*/ 11932 h 815868"/>
                  <a:gd name="connsiteX2" fmla="*/ 11933 w 815869"/>
                  <a:gd name="connsiteY2" fmla="*/ 815265 h 815868"/>
                  <a:gd name="connsiteX3" fmla="*/ 0 w 815869"/>
                  <a:gd name="connsiteY3" fmla="*/ 815868 h 815868"/>
                  <a:gd name="connsiteX4" fmla="*/ 0 w 815869"/>
                  <a:gd name="connsiteY4" fmla="*/ 635208 h 815868"/>
                  <a:gd name="connsiteX5" fmla="*/ 65018 w 815869"/>
                  <a:gd name="connsiteY5" fmla="*/ 625284 h 815868"/>
                  <a:gd name="connsiteX6" fmla="*/ 625285 w 815869"/>
                  <a:gd name="connsiteY6" fmla="*/ 65017 h 815868"/>
                  <a:gd name="connsiteX7" fmla="*/ 635208 w 815869"/>
                  <a:gd name="connsiteY7" fmla="*/ 0 h 815868"/>
                  <a:gd name="connsiteX8" fmla="*/ 815869 w 815869"/>
                  <a:gd name="connsiteY8" fmla="*/ 0 h 81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869" h="815868">
                    <a:moveTo>
                      <a:pt x="815869" y="0"/>
                    </a:moveTo>
                    <a:lnTo>
                      <a:pt x="815266" y="11932"/>
                    </a:lnTo>
                    <a:cubicBezTo>
                      <a:pt x="772250" y="435507"/>
                      <a:pt x="435508" y="772249"/>
                      <a:pt x="11933" y="815265"/>
                    </a:cubicBezTo>
                    <a:lnTo>
                      <a:pt x="0" y="815868"/>
                    </a:lnTo>
                    <a:lnTo>
                      <a:pt x="0" y="635208"/>
                    </a:lnTo>
                    <a:lnTo>
                      <a:pt x="65018" y="625284"/>
                    </a:lnTo>
                    <a:cubicBezTo>
                      <a:pt x="346240" y="567738"/>
                      <a:pt x="567739" y="346239"/>
                      <a:pt x="625285" y="65017"/>
                    </a:cubicBezTo>
                    <a:lnTo>
                      <a:pt x="635208" y="0"/>
                    </a:lnTo>
                    <a:lnTo>
                      <a:pt x="8158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0080"/>
                  </a:gs>
                  <a:gs pos="44000">
                    <a:srgbClr val="AC0D8A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644F0F2-2E1A-43A8-9837-554ADD86DE7D}"/>
                  </a:ext>
                </a:extLst>
              </p:cNvPr>
              <p:cNvSpPr/>
              <p:nvPr/>
            </p:nvSpPr>
            <p:spPr>
              <a:xfrm rot="16200000">
                <a:off x="5066376" y="3257537"/>
                <a:ext cx="815867" cy="815868"/>
              </a:xfrm>
              <a:custGeom>
                <a:avLst/>
                <a:gdLst>
                  <a:gd name="connsiteX0" fmla="*/ 815867 w 815867"/>
                  <a:gd name="connsiteY0" fmla="*/ 0 h 815868"/>
                  <a:gd name="connsiteX1" fmla="*/ 815867 w 815867"/>
                  <a:gd name="connsiteY1" fmla="*/ 180660 h 815868"/>
                  <a:gd name="connsiteX2" fmla="*/ 750850 w 815867"/>
                  <a:gd name="connsiteY2" fmla="*/ 190583 h 815868"/>
                  <a:gd name="connsiteX3" fmla="*/ 190583 w 815867"/>
                  <a:gd name="connsiteY3" fmla="*/ 750850 h 815868"/>
                  <a:gd name="connsiteX4" fmla="*/ 180660 w 815867"/>
                  <a:gd name="connsiteY4" fmla="*/ 815868 h 815868"/>
                  <a:gd name="connsiteX5" fmla="*/ 0 w 815867"/>
                  <a:gd name="connsiteY5" fmla="*/ 815868 h 815868"/>
                  <a:gd name="connsiteX6" fmla="*/ 602 w 815867"/>
                  <a:gd name="connsiteY6" fmla="*/ 803935 h 815868"/>
                  <a:gd name="connsiteX7" fmla="*/ 803935 w 815867"/>
                  <a:gd name="connsiteY7" fmla="*/ 602 h 815868"/>
                  <a:gd name="connsiteX8" fmla="*/ 815867 w 815867"/>
                  <a:gd name="connsiteY8" fmla="*/ 0 h 81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867" h="815868">
                    <a:moveTo>
                      <a:pt x="815867" y="0"/>
                    </a:moveTo>
                    <a:lnTo>
                      <a:pt x="815867" y="180660"/>
                    </a:lnTo>
                    <a:lnTo>
                      <a:pt x="750850" y="190583"/>
                    </a:lnTo>
                    <a:cubicBezTo>
                      <a:pt x="469628" y="248129"/>
                      <a:pt x="248129" y="469629"/>
                      <a:pt x="190583" y="750850"/>
                    </a:cubicBezTo>
                    <a:lnTo>
                      <a:pt x="180660" y="815868"/>
                    </a:lnTo>
                    <a:lnTo>
                      <a:pt x="0" y="815868"/>
                    </a:lnTo>
                    <a:lnTo>
                      <a:pt x="602" y="803935"/>
                    </a:lnTo>
                    <a:cubicBezTo>
                      <a:pt x="43618" y="380361"/>
                      <a:pt x="380360" y="43618"/>
                      <a:pt x="803935" y="602"/>
                    </a:cubicBezTo>
                    <a:lnTo>
                      <a:pt x="8158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5000"/>
                    </a:schemeClr>
                  </a:gs>
                  <a:gs pos="30000">
                    <a:srgbClr val="FFFF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548BFEF-5C15-418A-BBE9-28B8E1FEADE7}"/>
                  </a:ext>
                </a:extLst>
              </p:cNvPr>
              <p:cNvSpPr/>
              <p:nvPr/>
            </p:nvSpPr>
            <p:spPr>
              <a:xfrm rot="16200000">
                <a:off x="6042419" y="3257537"/>
                <a:ext cx="815867" cy="815868"/>
              </a:xfrm>
              <a:custGeom>
                <a:avLst/>
                <a:gdLst>
                  <a:gd name="connsiteX0" fmla="*/ 815867 w 815867"/>
                  <a:gd name="connsiteY0" fmla="*/ 635207 h 815868"/>
                  <a:gd name="connsiteX1" fmla="*/ 815867 w 815867"/>
                  <a:gd name="connsiteY1" fmla="*/ 815868 h 815868"/>
                  <a:gd name="connsiteX2" fmla="*/ 803935 w 815867"/>
                  <a:gd name="connsiteY2" fmla="*/ 815265 h 815868"/>
                  <a:gd name="connsiteX3" fmla="*/ 602 w 815867"/>
                  <a:gd name="connsiteY3" fmla="*/ 11932 h 815868"/>
                  <a:gd name="connsiteX4" fmla="*/ 0 w 815867"/>
                  <a:gd name="connsiteY4" fmla="*/ 0 h 815868"/>
                  <a:gd name="connsiteX5" fmla="*/ 180660 w 815867"/>
                  <a:gd name="connsiteY5" fmla="*/ 0 h 815868"/>
                  <a:gd name="connsiteX6" fmla="*/ 190583 w 815867"/>
                  <a:gd name="connsiteY6" fmla="*/ 65017 h 815868"/>
                  <a:gd name="connsiteX7" fmla="*/ 750850 w 815867"/>
                  <a:gd name="connsiteY7" fmla="*/ 625284 h 815868"/>
                  <a:gd name="connsiteX8" fmla="*/ 815867 w 815867"/>
                  <a:gd name="connsiteY8" fmla="*/ 635207 h 81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867" h="815868">
                    <a:moveTo>
                      <a:pt x="815867" y="635207"/>
                    </a:moveTo>
                    <a:lnTo>
                      <a:pt x="815867" y="815868"/>
                    </a:lnTo>
                    <a:lnTo>
                      <a:pt x="803935" y="815265"/>
                    </a:lnTo>
                    <a:cubicBezTo>
                      <a:pt x="380360" y="772249"/>
                      <a:pt x="43618" y="435507"/>
                      <a:pt x="602" y="11932"/>
                    </a:cubicBezTo>
                    <a:lnTo>
                      <a:pt x="0" y="0"/>
                    </a:lnTo>
                    <a:lnTo>
                      <a:pt x="180660" y="0"/>
                    </a:lnTo>
                    <a:lnTo>
                      <a:pt x="190583" y="65017"/>
                    </a:lnTo>
                    <a:cubicBezTo>
                      <a:pt x="248129" y="346239"/>
                      <a:pt x="469628" y="567738"/>
                      <a:pt x="750850" y="625284"/>
                    </a:cubicBezTo>
                    <a:lnTo>
                      <a:pt x="815867" y="63520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64000">
                    <a:srgbClr val="2DF3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C6D9725-4DDC-407B-9767-2B00E44F6A80}"/>
                  </a:ext>
                </a:extLst>
              </p:cNvPr>
              <p:cNvSpPr/>
              <p:nvPr/>
            </p:nvSpPr>
            <p:spPr>
              <a:xfrm>
                <a:off x="5340222" y="2541031"/>
                <a:ext cx="1260000" cy="12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C6FD99-B4F1-4B73-B10F-625FCDD28DD9}"/>
                </a:ext>
              </a:extLst>
            </p:cNvPr>
            <p:cNvSpPr txBox="1"/>
            <p:nvPr/>
          </p:nvSpPr>
          <p:spPr>
            <a:xfrm>
              <a:off x="5106221" y="2958260"/>
              <a:ext cx="1288879" cy="59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Bahnschrift Condensed" panose="020B0502040204020203" pitchFamily="34" charset="0"/>
                </a:rPr>
                <a:t>Business</a:t>
              </a:r>
            </a:p>
            <a:p>
              <a:pPr algn="ctr"/>
              <a:r>
                <a:rPr lang="en-US" sz="3200" dirty="0">
                  <a:latin typeface="Bahnschrift Condensed" panose="020B0502040204020203" pitchFamily="34" charset="0"/>
                </a:rPr>
                <a:t>Infographic</a:t>
              </a:r>
              <a:endParaRPr lang="en-IN" sz="3200" dirty="0"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45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AF47B11B-2525-4364-9CE8-9CBF604EDD90}"/>
              </a:ext>
            </a:extLst>
          </p:cNvPr>
          <p:cNvGrpSpPr/>
          <p:nvPr/>
        </p:nvGrpSpPr>
        <p:grpSpPr>
          <a:xfrm>
            <a:off x="6487156" y="1060993"/>
            <a:ext cx="2815200" cy="1913061"/>
            <a:chOff x="6195056" y="1391700"/>
            <a:chExt cx="2104571" cy="156965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60A013-F9C7-4447-924F-9E1AF990C5EC}"/>
                </a:ext>
              </a:extLst>
            </p:cNvPr>
            <p:cNvSpPr/>
            <p:nvPr/>
          </p:nvSpPr>
          <p:spPr>
            <a:xfrm>
              <a:off x="6195056" y="1391700"/>
              <a:ext cx="2104571" cy="15696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008B74-8ABA-4632-91A4-E935E0DC7371}"/>
                </a:ext>
              </a:extLst>
            </p:cNvPr>
            <p:cNvSpPr/>
            <p:nvPr/>
          </p:nvSpPr>
          <p:spPr>
            <a:xfrm>
              <a:off x="6374935" y="1570861"/>
              <a:ext cx="1744812" cy="1211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7716263-2547-4CCA-A839-4904294617FE}"/>
                </a:ext>
              </a:extLst>
            </p:cNvPr>
            <p:cNvSpPr/>
            <p:nvPr/>
          </p:nvSpPr>
          <p:spPr>
            <a:xfrm rot="5400000">
              <a:off x="7707167" y="1341841"/>
              <a:ext cx="542600" cy="642318"/>
            </a:xfrm>
            <a:custGeom>
              <a:avLst/>
              <a:gdLst>
                <a:gd name="connsiteX0" fmla="*/ 261614 w 542600"/>
                <a:gd name="connsiteY0" fmla="*/ 0 h 642318"/>
                <a:gd name="connsiteX1" fmla="*/ 497924 w 542600"/>
                <a:gd name="connsiteY1" fmla="*/ 0 h 642318"/>
                <a:gd name="connsiteX2" fmla="*/ 507237 w 542600"/>
                <a:gd name="connsiteY2" fmla="*/ 17158 h 642318"/>
                <a:gd name="connsiteX3" fmla="*/ 542600 w 542600"/>
                <a:gd name="connsiteY3" fmla="*/ 192318 h 642318"/>
                <a:gd name="connsiteX4" fmla="*/ 92600 w 542600"/>
                <a:gd name="connsiteY4" fmla="*/ 642318 h 642318"/>
                <a:gd name="connsiteX5" fmla="*/ 1909 w 542600"/>
                <a:gd name="connsiteY5" fmla="*/ 633176 h 642318"/>
                <a:gd name="connsiteX6" fmla="*/ 0 w 542600"/>
                <a:gd name="connsiteY6" fmla="*/ 632583 h 642318"/>
                <a:gd name="connsiteX7" fmla="*/ 0 w 542600"/>
                <a:gd name="connsiteY7" fmla="*/ 261614 h 642318"/>
                <a:gd name="connsiteX8" fmla="*/ 261614 w 542600"/>
                <a:gd name="connsiteY8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600" h="642318">
                  <a:moveTo>
                    <a:pt x="261614" y="0"/>
                  </a:moveTo>
                  <a:lnTo>
                    <a:pt x="497924" y="0"/>
                  </a:lnTo>
                  <a:lnTo>
                    <a:pt x="507237" y="17158"/>
                  </a:lnTo>
                  <a:cubicBezTo>
                    <a:pt x="530008" y="70995"/>
                    <a:pt x="542600" y="130186"/>
                    <a:pt x="542600" y="192318"/>
                  </a:cubicBezTo>
                  <a:cubicBezTo>
                    <a:pt x="542600" y="440846"/>
                    <a:pt x="341128" y="642318"/>
                    <a:pt x="92600" y="642318"/>
                  </a:cubicBezTo>
                  <a:cubicBezTo>
                    <a:pt x="61534" y="642318"/>
                    <a:pt x="31203" y="639170"/>
                    <a:pt x="1909" y="633176"/>
                  </a:cubicBezTo>
                  <a:lnTo>
                    <a:pt x="0" y="632583"/>
                  </a:lnTo>
                  <a:lnTo>
                    <a:pt x="0" y="261614"/>
                  </a:lnTo>
                  <a:cubicBezTo>
                    <a:pt x="0" y="117129"/>
                    <a:pt x="117129" y="0"/>
                    <a:pt x="261614" y="0"/>
                  </a:cubicBezTo>
                  <a:close/>
                </a:path>
              </a:pathLst>
            </a:custGeom>
            <a:gradFill>
              <a:gsLst>
                <a:gs pos="10000">
                  <a:srgbClr val="00B050"/>
                </a:gs>
                <a:gs pos="100000">
                  <a:schemeClr val="bg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CC11A3-CDBA-429B-9856-34A65F37C341}"/>
                </a:ext>
              </a:extLst>
            </p:cNvPr>
            <p:cNvSpPr txBox="1"/>
            <p:nvPr/>
          </p:nvSpPr>
          <p:spPr>
            <a:xfrm>
              <a:off x="7798598" y="1498286"/>
              <a:ext cx="489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02</a:t>
              </a:r>
              <a:endParaRPr lang="en-IN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61" name="Graphic 60" descr="Magnifying glass">
              <a:extLst>
                <a:ext uri="{FF2B5EF4-FFF2-40B4-BE49-F238E27FC236}">
                  <a16:creationId xmlns:a16="http://schemas.microsoft.com/office/drawing/2014/main" id="{D348FB1E-11AF-4D60-9476-2DEE3428B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93945" y="2410928"/>
              <a:ext cx="244377" cy="244377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53B9AB7-38C0-4F3B-970D-65D8EBE44A9F}"/>
                </a:ext>
              </a:extLst>
            </p:cNvPr>
            <p:cNvSpPr txBox="1"/>
            <p:nvPr/>
          </p:nvSpPr>
          <p:spPr>
            <a:xfrm>
              <a:off x="6449930" y="1664782"/>
              <a:ext cx="742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IDEA</a:t>
              </a:r>
              <a:endParaRPr lang="en-IN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A5DB4EF-CB20-49E8-82D4-BBCB56B9A105}"/>
                </a:ext>
              </a:extLst>
            </p:cNvPr>
            <p:cNvSpPr/>
            <p:nvPr/>
          </p:nvSpPr>
          <p:spPr>
            <a:xfrm>
              <a:off x="6436147" y="1949069"/>
              <a:ext cx="13799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adipiscing</a:t>
              </a:r>
              <a:r>
                <a:rPr lang="en-US" sz="1200" dirty="0"/>
                <a:t> </a:t>
              </a:r>
              <a:r>
                <a:rPr lang="en-US" sz="1200" dirty="0" err="1"/>
                <a:t>elit</a:t>
              </a:r>
              <a:r>
                <a:rPr lang="en-US" sz="1200" dirty="0"/>
                <a:t>. </a:t>
              </a:r>
              <a:endParaRPr lang="en-IN" sz="12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85B859B-BBF7-48A7-AE6E-32018935BF8E}"/>
              </a:ext>
            </a:extLst>
          </p:cNvPr>
          <p:cNvGrpSpPr/>
          <p:nvPr/>
        </p:nvGrpSpPr>
        <p:grpSpPr>
          <a:xfrm>
            <a:off x="6431803" y="3554217"/>
            <a:ext cx="2891110" cy="1911600"/>
            <a:chOff x="6139703" y="3541517"/>
            <a:chExt cx="2161319" cy="156965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7B28FF-3E85-47A8-9AF7-D040FED802BE}"/>
                </a:ext>
              </a:extLst>
            </p:cNvPr>
            <p:cNvSpPr/>
            <p:nvPr/>
          </p:nvSpPr>
          <p:spPr>
            <a:xfrm>
              <a:off x="6139703" y="3541517"/>
              <a:ext cx="2104571" cy="15696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1E85CC-C64A-42F7-AA3E-192842614301}"/>
                </a:ext>
              </a:extLst>
            </p:cNvPr>
            <p:cNvSpPr/>
            <p:nvPr/>
          </p:nvSpPr>
          <p:spPr>
            <a:xfrm>
              <a:off x="6319582" y="3720678"/>
              <a:ext cx="1744812" cy="1211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849563-1DD4-4FCC-AA3B-211B18B1AC25}"/>
                </a:ext>
              </a:extLst>
            </p:cNvPr>
            <p:cNvSpPr/>
            <p:nvPr/>
          </p:nvSpPr>
          <p:spPr>
            <a:xfrm rot="10800000">
              <a:off x="7701673" y="4468853"/>
              <a:ext cx="542600" cy="642318"/>
            </a:xfrm>
            <a:custGeom>
              <a:avLst/>
              <a:gdLst>
                <a:gd name="connsiteX0" fmla="*/ 261614 w 542600"/>
                <a:gd name="connsiteY0" fmla="*/ 0 h 642318"/>
                <a:gd name="connsiteX1" fmla="*/ 497924 w 542600"/>
                <a:gd name="connsiteY1" fmla="*/ 0 h 642318"/>
                <a:gd name="connsiteX2" fmla="*/ 507237 w 542600"/>
                <a:gd name="connsiteY2" fmla="*/ 17158 h 642318"/>
                <a:gd name="connsiteX3" fmla="*/ 542600 w 542600"/>
                <a:gd name="connsiteY3" fmla="*/ 192318 h 642318"/>
                <a:gd name="connsiteX4" fmla="*/ 92600 w 542600"/>
                <a:gd name="connsiteY4" fmla="*/ 642318 h 642318"/>
                <a:gd name="connsiteX5" fmla="*/ 1909 w 542600"/>
                <a:gd name="connsiteY5" fmla="*/ 633176 h 642318"/>
                <a:gd name="connsiteX6" fmla="*/ 0 w 542600"/>
                <a:gd name="connsiteY6" fmla="*/ 632583 h 642318"/>
                <a:gd name="connsiteX7" fmla="*/ 0 w 542600"/>
                <a:gd name="connsiteY7" fmla="*/ 261614 h 642318"/>
                <a:gd name="connsiteX8" fmla="*/ 261614 w 542600"/>
                <a:gd name="connsiteY8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600" h="642318">
                  <a:moveTo>
                    <a:pt x="261614" y="0"/>
                  </a:moveTo>
                  <a:lnTo>
                    <a:pt x="497924" y="0"/>
                  </a:lnTo>
                  <a:lnTo>
                    <a:pt x="507237" y="17158"/>
                  </a:lnTo>
                  <a:cubicBezTo>
                    <a:pt x="530008" y="70995"/>
                    <a:pt x="542600" y="130186"/>
                    <a:pt x="542600" y="192318"/>
                  </a:cubicBezTo>
                  <a:cubicBezTo>
                    <a:pt x="542600" y="440846"/>
                    <a:pt x="341128" y="642318"/>
                    <a:pt x="92600" y="642318"/>
                  </a:cubicBezTo>
                  <a:cubicBezTo>
                    <a:pt x="61534" y="642318"/>
                    <a:pt x="31203" y="639170"/>
                    <a:pt x="1909" y="633176"/>
                  </a:cubicBezTo>
                  <a:lnTo>
                    <a:pt x="0" y="632583"/>
                  </a:lnTo>
                  <a:lnTo>
                    <a:pt x="0" y="261614"/>
                  </a:lnTo>
                  <a:cubicBezTo>
                    <a:pt x="0" y="117129"/>
                    <a:pt x="117129" y="0"/>
                    <a:pt x="261614" y="0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accent1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CC48A33-AD76-40F5-B6C0-459EB4AEB65C}"/>
                </a:ext>
              </a:extLst>
            </p:cNvPr>
            <p:cNvSpPr txBox="1"/>
            <p:nvPr/>
          </p:nvSpPr>
          <p:spPr>
            <a:xfrm>
              <a:off x="7811896" y="4675171"/>
              <a:ext cx="489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03</a:t>
              </a:r>
              <a:endParaRPr lang="en-IN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63" name="Graphic 62" descr="Magnifying glass">
              <a:extLst>
                <a:ext uri="{FF2B5EF4-FFF2-40B4-BE49-F238E27FC236}">
                  <a16:creationId xmlns:a16="http://schemas.microsoft.com/office/drawing/2014/main" id="{D25EB1FE-6DE4-4ABC-BEB1-861F71F2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959" y="3821594"/>
              <a:ext cx="244377" cy="24437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ABC3C4F-93C2-4035-99B5-284A5FDB4022}"/>
                </a:ext>
              </a:extLst>
            </p:cNvPr>
            <p:cNvSpPr txBox="1"/>
            <p:nvPr/>
          </p:nvSpPr>
          <p:spPr>
            <a:xfrm>
              <a:off x="6505283" y="4063127"/>
              <a:ext cx="742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IDEA</a:t>
              </a:r>
              <a:endParaRPr lang="en-IN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6B853E0-7277-4A1B-8415-C20360AD301C}"/>
                </a:ext>
              </a:extLst>
            </p:cNvPr>
            <p:cNvSpPr/>
            <p:nvPr/>
          </p:nvSpPr>
          <p:spPr>
            <a:xfrm>
              <a:off x="6497350" y="4268432"/>
              <a:ext cx="13799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adipiscing</a:t>
              </a:r>
              <a:r>
                <a:rPr lang="en-US" sz="1200" dirty="0"/>
                <a:t>. </a:t>
              </a:r>
              <a:endParaRPr lang="en-IN" sz="12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75AAEA-25D7-48F5-9E55-C43C3E0D5E58}"/>
              </a:ext>
            </a:extLst>
          </p:cNvPr>
          <p:cNvGrpSpPr/>
          <p:nvPr/>
        </p:nvGrpSpPr>
        <p:grpSpPr>
          <a:xfrm>
            <a:off x="2811288" y="3654892"/>
            <a:ext cx="2921942" cy="1911600"/>
            <a:chOff x="3306056" y="3541517"/>
            <a:chExt cx="2104572" cy="156965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529D1DD-1006-4946-9B90-BE822D4F7860}"/>
                </a:ext>
              </a:extLst>
            </p:cNvPr>
            <p:cNvSpPr/>
            <p:nvPr/>
          </p:nvSpPr>
          <p:spPr>
            <a:xfrm>
              <a:off x="3306057" y="3541517"/>
              <a:ext cx="2104571" cy="15696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FFB2B24-DB57-4178-A5C5-B3135C11EBCC}"/>
                </a:ext>
              </a:extLst>
            </p:cNvPr>
            <p:cNvSpPr/>
            <p:nvPr/>
          </p:nvSpPr>
          <p:spPr>
            <a:xfrm>
              <a:off x="3485936" y="3720678"/>
              <a:ext cx="1744812" cy="1211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FC9D1CB-826B-40CD-B885-CECD737B6130}"/>
                </a:ext>
              </a:extLst>
            </p:cNvPr>
            <p:cNvSpPr/>
            <p:nvPr/>
          </p:nvSpPr>
          <p:spPr>
            <a:xfrm rot="16200000">
              <a:off x="3355915" y="4518712"/>
              <a:ext cx="542600" cy="642318"/>
            </a:xfrm>
            <a:custGeom>
              <a:avLst/>
              <a:gdLst>
                <a:gd name="connsiteX0" fmla="*/ 261614 w 542600"/>
                <a:gd name="connsiteY0" fmla="*/ 0 h 642318"/>
                <a:gd name="connsiteX1" fmla="*/ 497924 w 542600"/>
                <a:gd name="connsiteY1" fmla="*/ 0 h 642318"/>
                <a:gd name="connsiteX2" fmla="*/ 507237 w 542600"/>
                <a:gd name="connsiteY2" fmla="*/ 17158 h 642318"/>
                <a:gd name="connsiteX3" fmla="*/ 542600 w 542600"/>
                <a:gd name="connsiteY3" fmla="*/ 192318 h 642318"/>
                <a:gd name="connsiteX4" fmla="*/ 92600 w 542600"/>
                <a:gd name="connsiteY4" fmla="*/ 642318 h 642318"/>
                <a:gd name="connsiteX5" fmla="*/ 1909 w 542600"/>
                <a:gd name="connsiteY5" fmla="*/ 633176 h 642318"/>
                <a:gd name="connsiteX6" fmla="*/ 0 w 542600"/>
                <a:gd name="connsiteY6" fmla="*/ 632583 h 642318"/>
                <a:gd name="connsiteX7" fmla="*/ 0 w 542600"/>
                <a:gd name="connsiteY7" fmla="*/ 261614 h 642318"/>
                <a:gd name="connsiteX8" fmla="*/ 261614 w 542600"/>
                <a:gd name="connsiteY8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600" h="642318">
                  <a:moveTo>
                    <a:pt x="261614" y="0"/>
                  </a:moveTo>
                  <a:lnTo>
                    <a:pt x="497924" y="0"/>
                  </a:lnTo>
                  <a:lnTo>
                    <a:pt x="507237" y="17158"/>
                  </a:lnTo>
                  <a:cubicBezTo>
                    <a:pt x="530008" y="70995"/>
                    <a:pt x="542600" y="130186"/>
                    <a:pt x="542600" y="192318"/>
                  </a:cubicBezTo>
                  <a:cubicBezTo>
                    <a:pt x="542600" y="440846"/>
                    <a:pt x="341128" y="642318"/>
                    <a:pt x="92600" y="642318"/>
                  </a:cubicBezTo>
                  <a:cubicBezTo>
                    <a:pt x="61534" y="642318"/>
                    <a:pt x="31203" y="639170"/>
                    <a:pt x="1909" y="633176"/>
                  </a:cubicBezTo>
                  <a:lnTo>
                    <a:pt x="0" y="632583"/>
                  </a:lnTo>
                  <a:lnTo>
                    <a:pt x="0" y="261614"/>
                  </a:lnTo>
                  <a:cubicBezTo>
                    <a:pt x="0" y="117129"/>
                    <a:pt x="117129" y="0"/>
                    <a:pt x="261614" y="0"/>
                  </a:cubicBezTo>
                  <a:close/>
                </a:path>
              </a:pathLst>
            </a:custGeom>
            <a:gradFill>
              <a:gsLst>
                <a:gs pos="16000">
                  <a:srgbClr val="FA00DC"/>
                </a:gs>
                <a:gs pos="100000">
                  <a:schemeClr val="bg1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C0FF76-D8CF-481E-9027-F99CD48F154B}"/>
                </a:ext>
              </a:extLst>
            </p:cNvPr>
            <p:cNvSpPr txBox="1"/>
            <p:nvPr/>
          </p:nvSpPr>
          <p:spPr>
            <a:xfrm>
              <a:off x="3361636" y="4714856"/>
              <a:ext cx="489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04</a:t>
              </a:r>
              <a:endParaRPr lang="en-IN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59" name="Graphic 58" descr="Lightbulb and gear">
              <a:extLst>
                <a:ext uri="{FF2B5EF4-FFF2-40B4-BE49-F238E27FC236}">
                  <a16:creationId xmlns:a16="http://schemas.microsoft.com/office/drawing/2014/main" id="{8B231B98-475C-454D-BEC8-5B7E08C9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8536" y="3801147"/>
              <a:ext cx="376254" cy="37625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3AEF06-E1E1-4D1F-9FBB-95E890B8EAA2}"/>
                </a:ext>
              </a:extLst>
            </p:cNvPr>
            <p:cNvSpPr txBox="1"/>
            <p:nvPr/>
          </p:nvSpPr>
          <p:spPr>
            <a:xfrm>
              <a:off x="3900932" y="4103981"/>
              <a:ext cx="742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IDEA</a:t>
              </a:r>
              <a:endParaRPr lang="en-IN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97D058E-8DE9-49E0-81C2-AD172FC40914}"/>
                </a:ext>
              </a:extLst>
            </p:cNvPr>
            <p:cNvSpPr/>
            <p:nvPr/>
          </p:nvSpPr>
          <p:spPr>
            <a:xfrm>
              <a:off x="3899568" y="4315505"/>
              <a:ext cx="13799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adipiscing</a:t>
              </a:r>
              <a:r>
                <a:rPr lang="en-US" sz="1200" dirty="0"/>
                <a:t>. </a:t>
              </a:r>
              <a:endParaRPr lang="en-IN" sz="1200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7882C99-3693-4142-A4E9-E11C8F121721}"/>
              </a:ext>
            </a:extLst>
          </p:cNvPr>
          <p:cNvGrpSpPr/>
          <p:nvPr/>
        </p:nvGrpSpPr>
        <p:grpSpPr>
          <a:xfrm>
            <a:off x="2816225" y="1098550"/>
            <a:ext cx="2823919" cy="1913061"/>
            <a:chOff x="3243473" y="1429257"/>
            <a:chExt cx="2104571" cy="1569654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66FAF0E-7B92-4E17-9974-8DD9C7B22722}"/>
                </a:ext>
              </a:extLst>
            </p:cNvPr>
            <p:cNvSpPr/>
            <p:nvPr/>
          </p:nvSpPr>
          <p:spPr>
            <a:xfrm>
              <a:off x="3243473" y="1429257"/>
              <a:ext cx="2104571" cy="1569654"/>
            </a:xfrm>
            <a:custGeom>
              <a:avLst/>
              <a:gdLst>
                <a:gd name="connsiteX0" fmla="*/ 497924 w 2104571"/>
                <a:gd name="connsiteY0" fmla="*/ 0 h 1569654"/>
                <a:gd name="connsiteX1" fmla="*/ 1842957 w 2104571"/>
                <a:gd name="connsiteY1" fmla="*/ 0 h 1569654"/>
                <a:gd name="connsiteX2" fmla="*/ 2104571 w 2104571"/>
                <a:gd name="connsiteY2" fmla="*/ 261614 h 1569654"/>
                <a:gd name="connsiteX3" fmla="*/ 2104571 w 2104571"/>
                <a:gd name="connsiteY3" fmla="*/ 1308040 h 1569654"/>
                <a:gd name="connsiteX4" fmla="*/ 1842957 w 2104571"/>
                <a:gd name="connsiteY4" fmla="*/ 1569654 h 1569654"/>
                <a:gd name="connsiteX5" fmla="*/ 261614 w 2104571"/>
                <a:gd name="connsiteY5" fmla="*/ 1569654 h 1569654"/>
                <a:gd name="connsiteX6" fmla="*/ 0 w 2104571"/>
                <a:gd name="connsiteY6" fmla="*/ 1308040 h 1569654"/>
                <a:gd name="connsiteX7" fmla="*/ 0 w 2104571"/>
                <a:gd name="connsiteY7" fmla="*/ 632583 h 1569654"/>
                <a:gd name="connsiteX8" fmla="*/ 1909 w 2104571"/>
                <a:gd name="connsiteY8" fmla="*/ 633176 h 1569654"/>
                <a:gd name="connsiteX9" fmla="*/ 92600 w 2104571"/>
                <a:gd name="connsiteY9" fmla="*/ 642318 h 1569654"/>
                <a:gd name="connsiteX10" fmla="*/ 542600 w 2104571"/>
                <a:gd name="connsiteY10" fmla="*/ 192318 h 1569654"/>
                <a:gd name="connsiteX11" fmla="*/ 507237 w 2104571"/>
                <a:gd name="connsiteY11" fmla="*/ 17158 h 1569654"/>
                <a:gd name="connsiteX12" fmla="*/ 497924 w 2104571"/>
                <a:gd name="connsiteY12" fmla="*/ 0 h 156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4571" h="1569654">
                  <a:moveTo>
                    <a:pt x="497924" y="0"/>
                  </a:moveTo>
                  <a:lnTo>
                    <a:pt x="1842957" y="0"/>
                  </a:lnTo>
                  <a:cubicBezTo>
                    <a:pt x="1987442" y="0"/>
                    <a:pt x="2104571" y="117129"/>
                    <a:pt x="2104571" y="261614"/>
                  </a:cubicBezTo>
                  <a:lnTo>
                    <a:pt x="2104571" y="1308040"/>
                  </a:lnTo>
                  <a:cubicBezTo>
                    <a:pt x="2104571" y="1452525"/>
                    <a:pt x="1987442" y="1569654"/>
                    <a:pt x="1842957" y="1569654"/>
                  </a:cubicBezTo>
                  <a:lnTo>
                    <a:pt x="261614" y="1569654"/>
                  </a:lnTo>
                  <a:cubicBezTo>
                    <a:pt x="117129" y="1569654"/>
                    <a:pt x="0" y="1452525"/>
                    <a:pt x="0" y="1308040"/>
                  </a:cubicBezTo>
                  <a:lnTo>
                    <a:pt x="0" y="632583"/>
                  </a:lnTo>
                  <a:lnTo>
                    <a:pt x="1909" y="633176"/>
                  </a:lnTo>
                  <a:cubicBezTo>
                    <a:pt x="31203" y="639170"/>
                    <a:pt x="61534" y="642318"/>
                    <a:pt x="92600" y="642318"/>
                  </a:cubicBezTo>
                  <a:cubicBezTo>
                    <a:pt x="341128" y="642318"/>
                    <a:pt x="542600" y="440846"/>
                    <a:pt x="542600" y="192318"/>
                  </a:cubicBezTo>
                  <a:cubicBezTo>
                    <a:pt x="542600" y="130186"/>
                    <a:pt x="530008" y="70995"/>
                    <a:pt x="507237" y="17158"/>
                  </a:cubicBezTo>
                  <a:lnTo>
                    <a:pt x="49792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23AC285-85D0-479E-B876-AC6D462A20AD}"/>
                </a:ext>
              </a:extLst>
            </p:cNvPr>
            <p:cNvSpPr/>
            <p:nvPr/>
          </p:nvSpPr>
          <p:spPr>
            <a:xfrm>
              <a:off x="3423353" y="1608418"/>
              <a:ext cx="1744812" cy="121133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662F7A-12BB-468A-AE19-6542BE27309C}"/>
                </a:ext>
              </a:extLst>
            </p:cNvPr>
            <p:cNvSpPr/>
            <p:nvPr/>
          </p:nvSpPr>
          <p:spPr>
            <a:xfrm>
              <a:off x="3243474" y="1429257"/>
              <a:ext cx="542600" cy="642318"/>
            </a:xfrm>
            <a:custGeom>
              <a:avLst/>
              <a:gdLst>
                <a:gd name="connsiteX0" fmla="*/ 261614 w 542600"/>
                <a:gd name="connsiteY0" fmla="*/ 0 h 642318"/>
                <a:gd name="connsiteX1" fmla="*/ 497924 w 542600"/>
                <a:gd name="connsiteY1" fmla="*/ 0 h 642318"/>
                <a:gd name="connsiteX2" fmla="*/ 507237 w 542600"/>
                <a:gd name="connsiteY2" fmla="*/ 17158 h 642318"/>
                <a:gd name="connsiteX3" fmla="*/ 542600 w 542600"/>
                <a:gd name="connsiteY3" fmla="*/ 192318 h 642318"/>
                <a:gd name="connsiteX4" fmla="*/ 92600 w 542600"/>
                <a:gd name="connsiteY4" fmla="*/ 642318 h 642318"/>
                <a:gd name="connsiteX5" fmla="*/ 1909 w 542600"/>
                <a:gd name="connsiteY5" fmla="*/ 633176 h 642318"/>
                <a:gd name="connsiteX6" fmla="*/ 0 w 542600"/>
                <a:gd name="connsiteY6" fmla="*/ 632583 h 642318"/>
                <a:gd name="connsiteX7" fmla="*/ 0 w 542600"/>
                <a:gd name="connsiteY7" fmla="*/ 261614 h 642318"/>
                <a:gd name="connsiteX8" fmla="*/ 261614 w 542600"/>
                <a:gd name="connsiteY8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2600" h="642318">
                  <a:moveTo>
                    <a:pt x="261614" y="0"/>
                  </a:moveTo>
                  <a:lnTo>
                    <a:pt x="497924" y="0"/>
                  </a:lnTo>
                  <a:lnTo>
                    <a:pt x="507237" y="17158"/>
                  </a:lnTo>
                  <a:cubicBezTo>
                    <a:pt x="530008" y="70995"/>
                    <a:pt x="542600" y="130186"/>
                    <a:pt x="542600" y="192318"/>
                  </a:cubicBezTo>
                  <a:cubicBezTo>
                    <a:pt x="542600" y="440846"/>
                    <a:pt x="341128" y="642318"/>
                    <a:pt x="92600" y="642318"/>
                  </a:cubicBezTo>
                  <a:cubicBezTo>
                    <a:pt x="61534" y="642318"/>
                    <a:pt x="31203" y="639170"/>
                    <a:pt x="1909" y="633176"/>
                  </a:cubicBezTo>
                  <a:lnTo>
                    <a:pt x="0" y="632583"/>
                  </a:lnTo>
                  <a:lnTo>
                    <a:pt x="0" y="261614"/>
                  </a:lnTo>
                  <a:cubicBezTo>
                    <a:pt x="0" y="117129"/>
                    <a:pt x="117129" y="0"/>
                    <a:pt x="261614" y="0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rgbClr val="00B0F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latin typeface="Arial Black" panose="020B0A04020102020204" pitchFamily="34" charset="0"/>
                </a:rPr>
                <a:t>01</a:t>
              </a:r>
              <a:endParaRPr lang="en-IN" dirty="0">
                <a:latin typeface="Arial Black" panose="020B0A04020102020204" pitchFamily="34" charset="0"/>
              </a:endParaRPr>
            </a:p>
          </p:txBody>
        </p:sp>
        <p:pic>
          <p:nvPicPr>
            <p:cNvPr id="62" name="Graphic 61" descr="Lightbulb and gear">
              <a:extLst>
                <a:ext uri="{FF2B5EF4-FFF2-40B4-BE49-F238E27FC236}">
                  <a16:creationId xmlns:a16="http://schemas.microsoft.com/office/drawing/2014/main" id="{54DCAF7A-E739-4EEB-AFCB-9B45EF7A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67369" y="2410092"/>
              <a:ext cx="376254" cy="376254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40F343-2007-49B2-82BA-F87B0CB19F89}"/>
                </a:ext>
              </a:extLst>
            </p:cNvPr>
            <p:cNvSpPr txBox="1"/>
            <p:nvPr/>
          </p:nvSpPr>
          <p:spPr>
            <a:xfrm>
              <a:off x="3754543" y="1678366"/>
              <a:ext cx="742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Black" panose="020B0A04020102020204" pitchFamily="34" charset="0"/>
                </a:rPr>
                <a:t>IDEA</a:t>
              </a:r>
              <a:endParaRPr lang="en-IN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C052B17-7CF4-458B-99BB-A33F82371AC0}"/>
                </a:ext>
              </a:extLst>
            </p:cNvPr>
            <p:cNvSpPr/>
            <p:nvPr/>
          </p:nvSpPr>
          <p:spPr>
            <a:xfrm>
              <a:off x="3741945" y="1901253"/>
              <a:ext cx="13799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adipiscing</a:t>
              </a:r>
              <a:r>
                <a:rPr lang="en-US" sz="1200" dirty="0"/>
                <a:t> </a:t>
              </a:r>
              <a:r>
                <a:rPr lang="en-US" sz="1200" dirty="0" err="1"/>
                <a:t>elit</a:t>
              </a:r>
              <a:r>
                <a:rPr lang="en-US" sz="1200" dirty="0"/>
                <a:t>. </a:t>
              </a:r>
              <a:endParaRPr lang="en-IN" sz="1200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33EF05-7DE1-46EB-A7E7-1FEAF04370B5}"/>
              </a:ext>
            </a:extLst>
          </p:cNvPr>
          <p:cNvGrpSpPr/>
          <p:nvPr/>
        </p:nvGrpSpPr>
        <p:grpSpPr>
          <a:xfrm>
            <a:off x="5133189" y="2386958"/>
            <a:ext cx="1791911" cy="1791911"/>
            <a:chOff x="4841089" y="2374258"/>
            <a:chExt cx="1791911" cy="17919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E1BF192-A64F-470C-BCC6-FCB2F7CFF46A}"/>
                </a:ext>
              </a:extLst>
            </p:cNvPr>
            <p:cNvGrpSpPr/>
            <p:nvPr/>
          </p:nvGrpSpPr>
          <p:grpSpPr>
            <a:xfrm>
              <a:off x="4841089" y="2374258"/>
              <a:ext cx="1791911" cy="1791911"/>
              <a:chOff x="5066376" y="2281493"/>
              <a:chExt cx="1791911" cy="179191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B647AC3-83BC-4A9E-8290-CA93D7DC9CA6}"/>
                  </a:ext>
                </a:extLst>
              </p:cNvPr>
              <p:cNvSpPr/>
              <p:nvPr/>
            </p:nvSpPr>
            <p:spPr>
              <a:xfrm>
                <a:off x="5242331" y="2457450"/>
                <a:ext cx="1440000" cy="14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36DD535-1FBC-4376-81ED-E8828264FBA9}"/>
                  </a:ext>
                </a:extLst>
              </p:cNvPr>
              <p:cNvSpPr/>
              <p:nvPr/>
            </p:nvSpPr>
            <p:spPr>
              <a:xfrm rot="16200000">
                <a:off x="5066375" y="2281494"/>
                <a:ext cx="815869" cy="815868"/>
              </a:xfrm>
              <a:custGeom>
                <a:avLst/>
                <a:gdLst>
                  <a:gd name="connsiteX0" fmla="*/ 815869 w 815869"/>
                  <a:gd name="connsiteY0" fmla="*/ 815868 h 815868"/>
                  <a:gd name="connsiteX1" fmla="*/ 635208 w 815869"/>
                  <a:gd name="connsiteY1" fmla="*/ 815868 h 815868"/>
                  <a:gd name="connsiteX2" fmla="*/ 625285 w 815869"/>
                  <a:gd name="connsiteY2" fmla="*/ 750850 h 815868"/>
                  <a:gd name="connsiteX3" fmla="*/ 65018 w 815869"/>
                  <a:gd name="connsiteY3" fmla="*/ 190583 h 815868"/>
                  <a:gd name="connsiteX4" fmla="*/ 0 w 815869"/>
                  <a:gd name="connsiteY4" fmla="*/ 180660 h 815868"/>
                  <a:gd name="connsiteX5" fmla="*/ 0 w 815869"/>
                  <a:gd name="connsiteY5" fmla="*/ 0 h 815868"/>
                  <a:gd name="connsiteX6" fmla="*/ 11933 w 815869"/>
                  <a:gd name="connsiteY6" fmla="*/ 602 h 815868"/>
                  <a:gd name="connsiteX7" fmla="*/ 815266 w 815869"/>
                  <a:gd name="connsiteY7" fmla="*/ 803935 h 815868"/>
                  <a:gd name="connsiteX8" fmla="*/ 815869 w 815869"/>
                  <a:gd name="connsiteY8" fmla="*/ 815868 h 81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869" h="815868">
                    <a:moveTo>
                      <a:pt x="815869" y="815868"/>
                    </a:moveTo>
                    <a:lnTo>
                      <a:pt x="635208" y="815868"/>
                    </a:lnTo>
                    <a:lnTo>
                      <a:pt x="625285" y="750850"/>
                    </a:lnTo>
                    <a:cubicBezTo>
                      <a:pt x="567739" y="469629"/>
                      <a:pt x="346240" y="248129"/>
                      <a:pt x="65018" y="190583"/>
                    </a:cubicBezTo>
                    <a:lnTo>
                      <a:pt x="0" y="180660"/>
                    </a:lnTo>
                    <a:lnTo>
                      <a:pt x="0" y="0"/>
                    </a:lnTo>
                    <a:lnTo>
                      <a:pt x="11933" y="602"/>
                    </a:lnTo>
                    <a:cubicBezTo>
                      <a:pt x="435508" y="43618"/>
                      <a:pt x="772250" y="380361"/>
                      <a:pt x="815266" y="803935"/>
                    </a:cubicBezTo>
                    <a:lnTo>
                      <a:pt x="815869" y="815868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63000">
                    <a:srgbClr val="00B0F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E03C471-AE20-4844-8155-3889A24191A8}"/>
                  </a:ext>
                </a:extLst>
              </p:cNvPr>
              <p:cNvSpPr/>
              <p:nvPr/>
            </p:nvSpPr>
            <p:spPr>
              <a:xfrm rot="16200000">
                <a:off x="6042418" y="2281494"/>
                <a:ext cx="815869" cy="815868"/>
              </a:xfrm>
              <a:custGeom>
                <a:avLst/>
                <a:gdLst>
                  <a:gd name="connsiteX0" fmla="*/ 815869 w 815869"/>
                  <a:gd name="connsiteY0" fmla="*/ 0 h 815868"/>
                  <a:gd name="connsiteX1" fmla="*/ 815266 w 815869"/>
                  <a:gd name="connsiteY1" fmla="*/ 11932 h 815868"/>
                  <a:gd name="connsiteX2" fmla="*/ 11933 w 815869"/>
                  <a:gd name="connsiteY2" fmla="*/ 815265 h 815868"/>
                  <a:gd name="connsiteX3" fmla="*/ 0 w 815869"/>
                  <a:gd name="connsiteY3" fmla="*/ 815868 h 815868"/>
                  <a:gd name="connsiteX4" fmla="*/ 0 w 815869"/>
                  <a:gd name="connsiteY4" fmla="*/ 635208 h 815868"/>
                  <a:gd name="connsiteX5" fmla="*/ 65018 w 815869"/>
                  <a:gd name="connsiteY5" fmla="*/ 625284 h 815868"/>
                  <a:gd name="connsiteX6" fmla="*/ 625285 w 815869"/>
                  <a:gd name="connsiteY6" fmla="*/ 65017 h 815868"/>
                  <a:gd name="connsiteX7" fmla="*/ 635208 w 815869"/>
                  <a:gd name="connsiteY7" fmla="*/ 0 h 815868"/>
                  <a:gd name="connsiteX8" fmla="*/ 815869 w 815869"/>
                  <a:gd name="connsiteY8" fmla="*/ 0 h 81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869" h="815868">
                    <a:moveTo>
                      <a:pt x="815869" y="0"/>
                    </a:moveTo>
                    <a:lnTo>
                      <a:pt x="815266" y="11932"/>
                    </a:lnTo>
                    <a:cubicBezTo>
                      <a:pt x="772250" y="435507"/>
                      <a:pt x="435508" y="772249"/>
                      <a:pt x="11933" y="815265"/>
                    </a:cubicBezTo>
                    <a:lnTo>
                      <a:pt x="0" y="815868"/>
                    </a:lnTo>
                    <a:lnTo>
                      <a:pt x="0" y="635208"/>
                    </a:lnTo>
                    <a:lnTo>
                      <a:pt x="65018" y="625284"/>
                    </a:lnTo>
                    <a:cubicBezTo>
                      <a:pt x="346240" y="567738"/>
                      <a:pt x="567739" y="346239"/>
                      <a:pt x="625285" y="65017"/>
                    </a:cubicBezTo>
                    <a:lnTo>
                      <a:pt x="635208" y="0"/>
                    </a:lnTo>
                    <a:lnTo>
                      <a:pt x="81586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0080"/>
                  </a:gs>
                  <a:gs pos="44000">
                    <a:srgbClr val="AC0D8A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644F0F2-2E1A-43A8-9837-554ADD86DE7D}"/>
                  </a:ext>
                </a:extLst>
              </p:cNvPr>
              <p:cNvSpPr/>
              <p:nvPr/>
            </p:nvSpPr>
            <p:spPr>
              <a:xfrm rot="16200000">
                <a:off x="5066376" y="3257537"/>
                <a:ext cx="815867" cy="815868"/>
              </a:xfrm>
              <a:custGeom>
                <a:avLst/>
                <a:gdLst>
                  <a:gd name="connsiteX0" fmla="*/ 815867 w 815867"/>
                  <a:gd name="connsiteY0" fmla="*/ 0 h 815868"/>
                  <a:gd name="connsiteX1" fmla="*/ 815867 w 815867"/>
                  <a:gd name="connsiteY1" fmla="*/ 180660 h 815868"/>
                  <a:gd name="connsiteX2" fmla="*/ 750850 w 815867"/>
                  <a:gd name="connsiteY2" fmla="*/ 190583 h 815868"/>
                  <a:gd name="connsiteX3" fmla="*/ 190583 w 815867"/>
                  <a:gd name="connsiteY3" fmla="*/ 750850 h 815868"/>
                  <a:gd name="connsiteX4" fmla="*/ 180660 w 815867"/>
                  <a:gd name="connsiteY4" fmla="*/ 815868 h 815868"/>
                  <a:gd name="connsiteX5" fmla="*/ 0 w 815867"/>
                  <a:gd name="connsiteY5" fmla="*/ 815868 h 815868"/>
                  <a:gd name="connsiteX6" fmla="*/ 602 w 815867"/>
                  <a:gd name="connsiteY6" fmla="*/ 803935 h 815868"/>
                  <a:gd name="connsiteX7" fmla="*/ 803935 w 815867"/>
                  <a:gd name="connsiteY7" fmla="*/ 602 h 815868"/>
                  <a:gd name="connsiteX8" fmla="*/ 815867 w 815867"/>
                  <a:gd name="connsiteY8" fmla="*/ 0 h 81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867" h="815868">
                    <a:moveTo>
                      <a:pt x="815867" y="0"/>
                    </a:moveTo>
                    <a:lnTo>
                      <a:pt x="815867" y="180660"/>
                    </a:lnTo>
                    <a:lnTo>
                      <a:pt x="750850" y="190583"/>
                    </a:lnTo>
                    <a:cubicBezTo>
                      <a:pt x="469628" y="248129"/>
                      <a:pt x="248129" y="469629"/>
                      <a:pt x="190583" y="750850"/>
                    </a:cubicBezTo>
                    <a:lnTo>
                      <a:pt x="180660" y="815868"/>
                    </a:lnTo>
                    <a:lnTo>
                      <a:pt x="0" y="815868"/>
                    </a:lnTo>
                    <a:lnTo>
                      <a:pt x="602" y="803935"/>
                    </a:lnTo>
                    <a:cubicBezTo>
                      <a:pt x="43618" y="380361"/>
                      <a:pt x="380360" y="43618"/>
                      <a:pt x="803935" y="602"/>
                    </a:cubicBezTo>
                    <a:lnTo>
                      <a:pt x="81586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5000"/>
                    </a:schemeClr>
                  </a:gs>
                  <a:gs pos="30000">
                    <a:srgbClr val="FFFF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548BFEF-5C15-418A-BBE9-28B8E1FEADE7}"/>
                  </a:ext>
                </a:extLst>
              </p:cNvPr>
              <p:cNvSpPr/>
              <p:nvPr/>
            </p:nvSpPr>
            <p:spPr>
              <a:xfrm rot="16200000">
                <a:off x="6042419" y="3257537"/>
                <a:ext cx="815867" cy="815868"/>
              </a:xfrm>
              <a:custGeom>
                <a:avLst/>
                <a:gdLst>
                  <a:gd name="connsiteX0" fmla="*/ 815867 w 815867"/>
                  <a:gd name="connsiteY0" fmla="*/ 635207 h 815868"/>
                  <a:gd name="connsiteX1" fmla="*/ 815867 w 815867"/>
                  <a:gd name="connsiteY1" fmla="*/ 815868 h 815868"/>
                  <a:gd name="connsiteX2" fmla="*/ 803935 w 815867"/>
                  <a:gd name="connsiteY2" fmla="*/ 815265 h 815868"/>
                  <a:gd name="connsiteX3" fmla="*/ 602 w 815867"/>
                  <a:gd name="connsiteY3" fmla="*/ 11932 h 815868"/>
                  <a:gd name="connsiteX4" fmla="*/ 0 w 815867"/>
                  <a:gd name="connsiteY4" fmla="*/ 0 h 815868"/>
                  <a:gd name="connsiteX5" fmla="*/ 180660 w 815867"/>
                  <a:gd name="connsiteY5" fmla="*/ 0 h 815868"/>
                  <a:gd name="connsiteX6" fmla="*/ 190583 w 815867"/>
                  <a:gd name="connsiteY6" fmla="*/ 65017 h 815868"/>
                  <a:gd name="connsiteX7" fmla="*/ 750850 w 815867"/>
                  <a:gd name="connsiteY7" fmla="*/ 625284 h 815868"/>
                  <a:gd name="connsiteX8" fmla="*/ 815867 w 815867"/>
                  <a:gd name="connsiteY8" fmla="*/ 635207 h 815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867" h="815868">
                    <a:moveTo>
                      <a:pt x="815867" y="635207"/>
                    </a:moveTo>
                    <a:lnTo>
                      <a:pt x="815867" y="815868"/>
                    </a:lnTo>
                    <a:lnTo>
                      <a:pt x="803935" y="815265"/>
                    </a:lnTo>
                    <a:cubicBezTo>
                      <a:pt x="380360" y="772249"/>
                      <a:pt x="43618" y="435507"/>
                      <a:pt x="602" y="11932"/>
                    </a:cubicBezTo>
                    <a:lnTo>
                      <a:pt x="0" y="0"/>
                    </a:lnTo>
                    <a:lnTo>
                      <a:pt x="180660" y="0"/>
                    </a:lnTo>
                    <a:lnTo>
                      <a:pt x="190583" y="65017"/>
                    </a:lnTo>
                    <a:cubicBezTo>
                      <a:pt x="248129" y="346239"/>
                      <a:pt x="469628" y="567738"/>
                      <a:pt x="750850" y="625284"/>
                    </a:cubicBezTo>
                    <a:lnTo>
                      <a:pt x="815867" y="63520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64000">
                    <a:srgbClr val="2DF33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C6D9725-4DDC-407B-9767-2B00E44F6A80}"/>
                  </a:ext>
                </a:extLst>
              </p:cNvPr>
              <p:cNvSpPr/>
              <p:nvPr/>
            </p:nvSpPr>
            <p:spPr>
              <a:xfrm>
                <a:off x="5340222" y="2541031"/>
                <a:ext cx="1260000" cy="12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5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C6FD99-B4F1-4B73-B10F-625FCDD28DD9}"/>
                </a:ext>
              </a:extLst>
            </p:cNvPr>
            <p:cNvSpPr txBox="1"/>
            <p:nvPr/>
          </p:nvSpPr>
          <p:spPr>
            <a:xfrm>
              <a:off x="5114935" y="2895185"/>
              <a:ext cx="1288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 Condensed" panose="020B0502040204020203" pitchFamily="34" charset="0"/>
                </a:rPr>
                <a:t>Business</a:t>
              </a:r>
            </a:p>
            <a:p>
              <a:pPr algn="ctr"/>
              <a:r>
                <a:rPr lang="en-US" dirty="0">
                  <a:latin typeface="Bahnschrift Condensed" panose="020B0502040204020203" pitchFamily="34" charset="0"/>
                </a:rPr>
                <a:t>Infographic</a:t>
              </a:r>
              <a:endParaRPr lang="en-IN" dirty="0"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5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FF6A6002-EBA7-493C-BC91-DC5D51344D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662609" y="1971259"/>
            <a:chExt cx="6321285" cy="26404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B0FEB8-218D-4640-80E5-4613BD1C5A02}"/>
                </a:ext>
              </a:extLst>
            </p:cNvPr>
            <p:cNvSpPr/>
            <p:nvPr/>
          </p:nvSpPr>
          <p:spPr>
            <a:xfrm>
              <a:off x="662609" y="1971260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C48C7D-3893-45E9-9591-A5E1F3AF2261}"/>
                </a:ext>
              </a:extLst>
            </p:cNvPr>
            <p:cNvSpPr/>
            <p:nvPr/>
          </p:nvSpPr>
          <p:spPr>
            <a:xfrm>
              <a:off x="136497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F005F6-9F97-4D9A-B632-CDD6EC425ECA}"/>
                </a:ext>
              </a:extLst>
            </p:cNvPr>
            <p:cNvSpPr/>
            <p:nvPr/>
          </p:nvSpPr>
          <p:spPr>
            <a:xfrm>
              <a:off x="206733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DC4B1C-8A70-4BC8-AD83-F1651C554AD3}"/>
                </a:ext>
              </a:extLst>
            </p:cNvPr>
            <p:cNvSpPr/>
            <p:nvPr/>
          </p:nvSpPr>
          <p:spPr>
            <a:xfrm>
              <a:off x="276970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B9D65A-E0AB-4E5D-A05B-740B939DE8B2}"/>
                </a:ext>
              </a:extLst>
            </p:cNvPr>
            <p:cNvSpPr/>
            <p:nvPr/>
          </p:nvSpPr>
          <p:spPr>
            <a:xfrm>
              <a:off x="347206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336111-2873-4E4C-BFA2-015D9DC60D72}"/>
                </a:ext>
              </a:extLst>
            </p:cNvPr>
            <p:cNvSpPr/>
            <p:nvPr/>
          </p:nvSpPr>
          <p:spPr>
            <a:xfrm>
              <a:off x="417443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1D0A36-98B6-468D-A0BB-C1568175DB33}"/>
                </a:ext>
              </a:extLst>
            </p:cNvPr>
            <p:cNvSpPr/>
            <p:nvPr/>
          </p:nvSpPr>
          <p:spPr>
            <a:xfrm>
              <a:off x="487679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C97C4-7D31-4660-BE60-B9D5210F18FD}"/>
                </a:ext>
              </a:extLst>
            </p:cNvPr>
            <p:cNvSpPr/>
            <p:nvPr/>
          </p:nvSpPr>
          <p:spPr>
            <a:xfrm>
              <a:off x="557916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837165-C567-4414-B63A-5BF9CE78DCB6}"/>
                </a:ext>
              </a:extLst>
            </p:cNvPr>
            <p:cNvSpPr/>
            <p:nvPr/>
          </p:nvSpPr>
          <p:spPr>
            <a:xfrm>
              <a:off x="628152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ABB684-AB7A-4F53-8A8C-649524D31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r="3119"/>
          <a:stretch/>
        </p:blipFill>
        <p:spPr>
          <a:xfrm>
            <a:off x="1354667" y="718235"/>
            <a:ext cx="4001549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B040D3-436F-4C87-ABA3-6B0D8DB27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r="31528"/>
          <a:stretch/>
        </p:blipFill>
        <p:spPr>
          <a:xfrm>
            <a:off x="5438020" y="718235"/>
            <a:ext cx="1272862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28979-1EAD-4BC1-92B0-61CA29E634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r="31528"/>
          <a:stretch/>
        </p:blipFill>
        <p:spPr>
          <a:xfrm>
            <a:off x="6807054" y="718235"/>
            <a:ext cx="1258494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CFC966-1717-4669-8C29-5586DB5BE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1" r="31579"/>
          <a:stretch/>
        </p:blipFill>
        <p:spPr>
          <a:xfrm>
            <a:off x="8176086" y="718235"/>
            <a:ext cx="1244128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C26845-6F97-4E18-8D44-71ABD3D06F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6" r="43174"/>
          <a:stretch/>
        </p:blipFill>
        <p:spPr>
          <a:xfrm>
            <a:off x="9545118" y="718235"/>
            <a:ext cx="1229763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F51E8C-AC87-4696-8579-DA74CF92A047}"/>
              </a:ext>
            </a:extLst>
          </p:cNvPr>
          <p:cNvSpPr txBox="1"/>
          <p:nvPr/>
        </p:nvSpPr>
        <p:spPr>
          <a:xfrm>
            <a:off x="1631852" y="140677"/>
            <a:ext cx="400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MEET OUR TEAM</a:t>
            </a:r>
            <a:endParaRPr lang="en-IN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A78F85-A74C-41C7-A599-DC8BFF0417C0}"/>
              </a:ext>
            </a:extLst>
          </p:cNvPr>
          <p:cNvSpPr/>
          <p:nvPr/>
        </p:nvSpPr>
        <p:spPr>
          <a:xfrm>
            <a:off x="1382130" y="5529384"/>
            <a:ext cx="3988451" cy="6463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lin Sans FB" panose="020E0602020502020306" pitchFamily="34" charset="0"/>
              </a:rPr>
              <a:t>Sophia Bennett</a:t>
            </a:r>
          </a:p>
          <a:p>
            <a:r>
              <a:rPr lang="en-IN" dirty="0">
                <a:solidFill>
                  <a:schemeClr val="bg1"/>
                </a:solidFill>
                <a:latin typeface="Berlin Sans FB" panose="020E0602020502020306" pitchFamily="34" charset="0"/>
              </a:rPr>
              <a:t>Chief Marketing Officer</a:t>
            </a:r>
          </a:p>
        </p:txBody>
      </p:sp>
    </p:spTree>
    <p:extLst>
      <p:ext uri="{BB962C8B-B14F-4D97-AF65-F5344CB8AC3E}">
        <p14:creationId xmlns:p14="http://schemas.microsoft.com/office/powerpoint/2010/main" val="173720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FF6A6002-EBA7-493C-BC91-DC5D51344D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662609" y="1971259"/>
            <a:chExt cx="6321285" cy="26404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B0FEB8-218D-4640-80E5-4613BD1C5A02}"/>
                </a:ext>
              </a:extLst>
            </p:cNvPr>
            <p:cNvSpPr/>
            <p:nvPr/>
          </p:nvSpPr>
          <p:spPr>
            <a:xfrm>
              <a:off x="662609" y="1971260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C48C7D-3893-45E9-9591-A5E1F3AF2261}"/>
                </a:ext>
              </a:extLst>
            </p:cNvPr>
            <p:cNvSpPr/>
            <p:nvPr/>
          </p:nvSpPr>
          <p:spPr>
            <a:xfrm>
              <a:off x="136497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F005F6-9F97-4D9A-B632-CDD6EC425ECA}"/>
                </a:ext>
              </a:extLst>
            </p:cNvPr>
            <p:cNvSpPr/>
            <p:nvPr/>
          </p:nvSpPr>
          <p:spPr>
            <a:xfrm>
              <a:off x="206733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DC4B1C-8A70-4BC8-AD83-F1651C554AD3}"/>
                </a:ext>
              </a:extLst>
            </p:cNvPr>
            <p:cNvSpPr/>
            <p:nvPr/>
          </p:nvSpPr>
          <p:spPr>
            <a:xfrm>
              <a:off x="276970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B9D65A-E0AB-4E5D-A05B-740B939DE8B2}"/>
                </a:ext>
              </a:extLst>
            </p:cNvPr>
            <p:cNvSpPr/>
            <p:nvPr/>
          </p:nvSpPr>
          <p:spPr>
            <a:xfrm>
              <a:off x="347206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336111-2873-4E4C-BFA2-015D9DC60D72}"/>
                </a:ext>
              </a:extLst>
            </p:cNvPr>
            <p:cNvSpPr/>
            <p:nvPr/>
          </p:nvSpPr>
          <p:spPr>
            <a:xfrm>
              <a:off x="417443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1D0A36-98B6-468D-A0BB-C1568175DB33}"/>
                </a:ext>
              </a:extLst>
            </p:cNvPr>
            <p:cNvSpPr/>
            <p:nvPr/>
          </p:nvSpPr>
          <p:spPr>
            <a:xfrm>
              <a:off x="487679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C97C4-7D31-4660-BE60-B9D5210F18FD}"/>
                </a:ext>
              </a:extLst>
            </p:cNvPr>
            <p:cNvSpPr/>
            <p:nvPr/>
          </p:nvSpPr>
          <p:spPr>
            <a:xfrm>
              <a:off x="557916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837165-C567-4414-B63A-5BF9CE78DCB6}"/>
                </a:ext>
              </a:extLst>
            </p:cNvPr>
            <p:cNvSpPr/>
            <p:nvPr/>
          </p:nvSpPr>
          <p:spPr>
            <a:xfrm>
              <a:off x="628152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ABB684-AB7A-4F53-8A8C-649524D31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5" r="33813"/>
          <a:stretch/>
        </p:blipFill>
        <p:spPr>
          <a:xfrm>
            <a:off x="1354668" y="718235"/>
            <a:ext cx="1306580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B040D3-436F-4C87-ABA3-6B0D8DB27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4" b="5124"/>
          <a:stretch/>
        </p:blipFill>
        <p:spPr>
          <a:xfrm>
            <a:off x="2743054" y="718235"/>
            <a:ext cx="3967828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28979-1EAD-4BC1-92B0-61CA29E634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8" r="31528"/>
          <a:stretch/>
        </p:blipFill>
        <p:spPr>
          <a:xfrm>
            <a:off x="6807054" y="718235"/>
            <a:ext cx="1258494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CFC966-1717-4669-8C29-5586DB5BE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1" r="31579"/>
          <a:stretch/>
        </p:blipFill>
        <p:spPr>
          <a:xfrm>
            <a:off x="8176086" y="718235"/>
            <a:ext cx="1244128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C26845-6F97-4E18-8D44-71ABD3D06F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9" r="42439"/>
          <a:stretch/>
        </p:blipFill>
        <p:spPr>
          <a:xfrm>
            <a:off x="9545118" y="718235"/>
            <a:ext cx="1229763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956721-EB51-40A1-A7C4-F0946CAACCEF}"/>
              </a:ext>
            </a:extLst>
          </p:cNvPr>
          <p:cNvSpPr txBox="1"/>
          <p:nvPr/>
        </p:nvSpPr>
        <p:spPr>
          <a:xfrm>
            <a:off x="1631852" y="140677"/>
            <a:ext cx="400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MEET OUR TEAM</a:t>
            </a:r>
            <a:endParaRPr lang="en-IN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6B4BAA-ACF0-4C65-860B-2219EDC55234}"/>
              </a:ext>
            </a:extLst>
          </p:cNvPr>
          <p:cNvSpPr/>
          <p:nvPr/>
        </p:nvSpPr>
        <p:spPr>
          <a:xfrm>
            <a:off x="2890498" y="5493434"/>
            <a:ext cx="3820382" cy="6463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lin Sans FB" panose="020E0602020502020306" pitchFamily="34" charset="0"/>
              </a:rPr>
              <a:t>Emma Collins</a:t>
            </a:r>
          </a:p>
          <a:p>
            <a:r>
              <a:rPr lang="en-IN" dirty="0">
                <a:solidFill>
                  <a:schemeClr val="bg1"/>
                </a:solidFill>
                <a:latin typeface="Berlin Sans FB" panose="020E0602020502020306" pitchFamily="34" charset="0"/>
              </a:rPr>
              <a:t>Chief Technology Officer</a:t>
            </a:r>
          </a:p>
        </p:txBody>
      </p:sp>
    </p:spTree>
    <p:extLst>
      <p:ext uri="{BB962C8B-B14F-4D97-AF65-F5344CB8AC3E}">
        <p14:creationId xmlns:p14="http://schemas.microsoft.com/office/powerpoint/2010/main" val="224207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FF6A6002-EBA7-493C-BC91-DC5D51344D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662609" y="1971259"/>
            <a:chExt cx="6321285" cy="26404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B0FEB8-218D-4640-80E5-4613BD1C5A02}"/>
                </a:ext>
              </a:extLst>
            </p:cNvPr>
            <p:cNvSpPr/>
            <p:nvPr/>
          </p:nvSpPr>
          <p:spPr>
            <a:xfrm>
              <a:off x="662609" y="1971260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C48C7D-3893-45E9-9591-A5E1F3AF2261}"/>
                </a:ext>
              </a:extLst>
            </p:cNvPr>
            <p:cNvSpPr/>
            <p:nvPr/>
          </p:nvSpPr>
          <p:spPr>
            <a:xfrm>
              <a:off x="136497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F005F6-9F97-4D9A-B632-CDD6EC425ECA}"/>
                </a:ext>
              </a:extLst>
            </p:cNvPr>
            <p:cNvSpPr/>
            <p:nvPr/>
          </p:nvSpPr>
          <p:spPr>
            <a:xfrm>
              <a:off x="206733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DC4B1C-8A70-4BC8-AD83-F1651C554AD3}"/>
                </a:ext>
              </a:extLst>
            </p:cNvPr>
            <p:cNvSpPr/>
            <p:nvPr/>
          </p:nvSpPr>
          <p:spPr>
            <a:xfrm>
              <a:off x="276970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B9D65A-E0AB-4E5D-A05B-740B939DE8B2}"/>
                </a:ext>
              </a:extLst>
            </p:cNvPr>
            <p:cNvSpPr/>
            <p:nvPr/>
          </p:nvSpPr>
          <p:spPr>
            <a:xfrm>
              <a:off x="347206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336111-2873-4E4C-BFA2-015D9DC60D72}"/>
                </a:ext>
              </a:extLst>
            </p:cNvPr>
            <p:cNvSpPr/>
            <p:nvPr/>
          </p:nvSpPr>
          <p:spPr>
            <a:xfrm>
              <a:off x="417443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1D0A36-98B6-468D-A0BB-C1568175DB33}"/>
                </a:ext>
              </a:extLst>
            </p:cNvPr>
            <p:cNvSpPr/>
            <p:nvPr/>
          </p:nvSpPr>
          <p:spPr>
            <a:xfrm>
              <a:off x="487679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C97C4-7D31-4660-BE60-B9D5210F18FD}"/>
                </a:ext>
              </a:extLst>
            </p:cNvPr>
            <p:cNvSpPr/>
            <p:nvPr/>
          </p:nvSpPr>
          <p:spPr>
            <a:xfrm>
              <a:off x="557916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837165-C567-4414-B63A-5BF9CE78DCB6}"/>
                </a:ext>
              </a:extLst>
            </p:cNvPr>
            <p:cNvSpPr/>
            <p:nvPr/>
          </p:nvSpPr>
          <p:spPr>
            <a:xfrm>
              <a:off x="628152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ABB684-AB7A-4F53-8A8C-649524D31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5" r="33813"/>
          <a:stretch/>
        </p:blipFill>
        <p:spPr>
          <a:xfrm>
            <a:off x="1354668" y="718235"/>
            <a:ext cx="1306580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B040D3-436F-4C87-ABA3-6B0D8DB27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7" r="32207"/>
          <a:stretch/>
        </p:blipFill>
        <p:spPr>
          <a:xfrm>
            <a:off x="2743054" y="718235"/>
            <a:ext cx="1287226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28979-1EAD-4BC1-92B0-61CA29E634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4" b="5124"/>
          <a:stretch/>
        </p:blipFill>
        <p:spPr>
          <a:xfrm>
            <a:off x="4112086" y="718235"/>
            <a:ext cx="3972818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CFC966-1717-4669-8C29-5586DB5BE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1" r="31579"/>
          <a:stretch/>
        </p:blipFill>
        <p:spPr>
          <a:xfrm>
            <a:off x="8176086" y="718235"/>
            <a:ext cx="1263484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C26845-6F97-4E18-8D44-71ABD3D06F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6" r="43174"/>
          <a:stretch/>
        </p:blipFill>
        <p:spPr>
          <a:xfrm>
            <a:off x="9545118" y="718235"/>
            <a:ext cx="1249119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6EB51C-8C78-466D-B9D9-63E2A22A76FF}"/>
              </a:ext>
            </a:extLst>
          </p:cNvPr>
          <p:cNvSpPr txBox="1"/>
          <p:nvPr/>
        </p:nvSpPr>
        <p:spPr>
          <a:xfrm>
            <a:off x="1631852" y="140677"/>
            <a:ext cx="400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MEET OUR TEAM</a:t>
            </a:r>
            <a:endParaRPr lang="en-IN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E8E517-57B2-49FD-8054-74957EF04832}"/>
              </a:ext>
            </a:extLst>
          </p:cNvPr>
          <p:cNvSpPr/>
          <p:nvPr/>
        </p:nvSpPr>
        <p:spPr>
          <a:xfrm>
            <a:off x="4187401" y="5493434"/>
            <a:ext cx="3878147" cy="6463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lin Sans FB" panose="020E0602020502020306" pitchFamily="34" charset="0"/>
              </a:rPr>
              <a:t>Isabella Reed</a:t>
            </a:r>
          </a:p>
          <a:p>
            <a:r>
              <a:rPr lang="en-IN" dirty="0">
                <a:solidFill>
                  <a:schemeClr val="bg1"/>
                </a:solidFill>
                <a:latin typeface="Berlin Sans FB" panose="020E0602020502020306" pitchFamily="34" charset="0"/>
              </a:rPr>
              <a:t>Chief Revenue Officer</a:t>
            </a:r>
          </a:p>
        </p:txBody>
      </p:sp>
    </p:spTree>
    <p:extLst>
      <p:ext uri="{BB962C8B-B14F-4D97-AF65-F5344CB8AC3E}">
        <p14:creationId xmlns:p14="http://schemas.microsoft.com/office/powerpoint/2010/main" val="257714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FF6A6002-EBA7-493C-BC91-DC5D51344D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662609" y="1971259"/>
            <a:chExt cx="6321285" cy="26404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4B0FEB8-218D-4640-80E5-4613BD1C5A02}"/>
                </a:ext>
              </a:extLst>
            </p:cNvPr>
            <p:cNvSpPr/>
            <p:nvPr/>
          </p:nvSpPr>
          <p:spPr>
            <a:xfrm>
              <a:off x="662609" y="1971260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C48C7D-3893-45E9-9591-A5E1F3AF2261}"/>
                </a:ext>
              </a:extLst>
            </p:cNvPr>
            <p:cNvSpPr/>
            <p:nvPr/>
          </p:nvSpPr>
          <p:spPr>
            <a:xfrm>
              <a:off x="136497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F005F6-9F97-4D9A-B632-CDD6EC425ECA}"/>
                </a:ext>
              </a:extLst>
            </p:cNvPr>
            <p:cNvSpPr/>
            <p:nvPr/>
          </p:nvSpPr>
          <p:spPr>
            <a:xfrm>
              <a:off x="206733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DC4B1C-8A70-4BC8-AD83-F1651C554AD3}"/>
                </a:ext>
              </a:extLst>
            </p:cNvPr>
            <p:cNvSpPr/>
            <p:nvPr/>
          </p:nvSpPr>
          <p:spPr>
            <a:xfrm>
              <a:off x="276970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B9D65A-E0AB-4E5D-A05B-740B939DE8B2}"/>
                </a:ext>
              </a:extLst>
            </p:cNvPr>
            <p:cNvSpPr/>
            <p:nvPr/>
          </p:nvSpPr>
          <p:spPr>
            <a:xfrm>
              <a:off x="347206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336111-2873-4E4C-BFA2-015D9DC60D72}"/>
                </a:ext>
              </a:extLst>
            </p:cNvPr>
            <p:cNvSpPr/>
            <p:nvPr/>
          </p:nvSpPr>
          <p:spPr>
            <a:xfrm>
              <a:off x="417443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1D0A36-98B6-468D-A0BB-C1568175DB33}"/>
                </a:ext>
              </a:extLst>
            </p:cNvPr>
            <p:cNvSpPr/>
            <p:nvPr/>
          </p:nvSpPr>
          <p:spPr>
            <a:xfrm>
              <a:off x="487679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C97C4-7D31-4660-BE60-B9D5210F18FD}"/>
                </a:ext>
              </a:extLst>
            </p:cNvPr>
            <p:cNvSpPr/>
            <p:nvPr/>
          </p:nvSpPr>
          <p:spPr>
            <a:xfrm>
              <a:off x="5579164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837165-C567-4414-B63A-5BF9CE78DCB6}"/>
                </a:ext>
              </a:extLst>
            </p:cNvPr>
            <p:cNvSpPr/>
            <p:nvPr/>
          </p:nvSpPr>
          <p:spPr>
            <a:xfrm>
              <a:off x="6281529" y="1971259"/>
              <a:ext cx="702365" cy="2640497"/>
            </a:xfrm>
            <a:prstGeom prst="rect">
              <a:avLst/>
            </a:prstGeom>
            <a:ln w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0ABB684-AB7A-4F53-8A8C-649524D31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5" r="33813"/>
          <a:stretch/>
        </p:blipFill>
        <p:spPr>
          <a:xfrm>
            <a:off x="1354668" y="718235"/>
            <a:ext cx="1306580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B040D3-436F-4C87-ABA3-6B0D8DB27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7" r="32207"/>
          <a:stretch/>
        </p:blipFill>
        <p:spPr>
          <a:xfrm>
            <a:off x="2743054" y="718235"/>
            <a:ext cx="1287226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28979-1EAD-4BC1-92B0-61CA29E634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0" r="33070"/>
          <a:stretch/>
        </p:blipFill>
        <p:spPr>
          <a:xfrm>
            <a:off x="4112086" y="718235"/>
            <a:ext cx="1224775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CFC966-1717-4669-8C29-5586DB5BE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221"/>
          <a:stretch/>
        </p:blipFill>
        <p:spPr>
          <a:xfrm>
            <a:off x="5481119" y="718235"/>
            <a:ext cx="3958452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C26845-6F97-4E18-8D44-71ABD3D06F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6" r="43174"/>
          <a:stretch/>
        </p:blipFill>
        <p:spPr>
          <a:xfrm>
            <a:off x="9545118" y="718235"/>
            <a:ext cx="1249119" cy="5421530"/>
          </a:xfrm>
          <a:prstGeom prst="roundRect">
            <a:avLst>
              <a:gd name="adj" fmla="val 4612"/>
            </a:avLst>
          </a:prstGeom>
          <a:effectLst>
            <a:outerShdw blurRad="3175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92FF09-7B08-41B8-A845-D107A4C1BCBA}"/>
              </a:ext>
            </a:extLst>
          </p:cNvPr>
          <p:cNvSpPr txBox="1"/>
          <p:nvPr/>
        </p:nvSpPr>
        <p:spPr>
          <a:xfrm>
            <a:off x="1631852" y="140677"/>
            <a:ext cx="400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MEET OUR TEAM</a:t>
            </a:r>
            <a:endParaRPr lang="en-IN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630829-3B8D-4D4F-AF75-25819D4B20D5}"/>
              </a:ext>
            </a:extLst>
          </p:cNvPr>
          <p:cNvSpPr/>
          <p:nvPr/>
        </p:nvSpPr>
        <p:spPr>
          <a:xfrm>
            <a:off x="5521271" y="5493434"/>
            <a:ext cx="3878147" cy="64633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en-IN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lin Sans FB" panose="020E0602020502020306" pitchFamily="34" charset="0"/>
              </a:rPr>
              <a:t>Ethan Cole</a:t>
            </a:r>
          </a:p>
          <a:p>
            <a:r>
              <a:rPr lang="en-IN" dirty="0">
                <a:solidFill>
                  <a:schemeClr val="bg1"/>
                </a:solidFill>
                <a:latin typeface="Berlin Sans FB" panose="020E0602020502020306" pitchFamily="34" charset="0"/>
              </a:rPr>
              <a:t>Chief Financial Officer</a:t>
            </a:r>
          </a:p>
        </p:txBody>
      </p:sp>
    </p:spTree>
    <p:extLst>
      <p:ext uri="{BB962C8B-B14F-4D97-AF65-F5344CB8AC3E}">
        <p14:creationId xmlns:p14="http://schemas.microsoft.com/office/powerpoint/2010/main" val="114403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456</Words>
  <Application>Microsoft Office PowerPoint</Application>
  <PresentationFormat>Widescreen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Black</vt:lpstr>
      <vt:lpstr>Bahnschrift</vt:lpstr>
      <vt:lpstr>Bahnschrift Condensed</vt:lpstr>
      <vt:lpstr>Bell MT</vt:lpstr>
      <vt:lpstr>Berlin Sans FB</vt:lpstr>
      <vt:lpstr>Bernard MT Condensed</vt:lpstr>
      <vt:lpstr>Calibri</vt:lpstr>
      <vt:lpstr>Calibri Light</vt:lpstr>
      <vt:lpstr>Sitka Heading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Harshal Ingle</dc:creator>
  <cp:lastModifiedBy>Harshal Ingle</cp:lastModifiedBy>
  <cp:revision>39</cp:revision>
  <dcterms:created xsi:type="dcterms:W3CDTF">2025-07-28T17:12:48Z</dcterms:created>
  <dcterms:modified xsi:type="dcterms:W3CDTF">2025-08-15T19:24:41Z</dcterms:modified>
</cp:coreProperties>
</file>